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87" d="100"/>
          <a:sy n="87" d="100"/>
        </p:scale>
        <p:origin x="90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F4399-6022-4383-AB4C-0DFF5EAECF37}" type="datetimeFigureOut">
              <a:rPr lang="de-DE" smtClean="0"/>
              <a:t>05.09.2025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2EECE-C44D-4DEC-96CB-11CDDC1E2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2570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F4399-6022-4383-AB4C-0DFF5EAECF37}" type="datetimeFigureOut">
              <a:rPr lang="de-DE" smtClean="0"/>
              <a:t>05.09.2025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2EECE-C44D-4DEC-96CB-11CDDC1E2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0670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F4399-6022-4383-AB4C-0DFF5EAECF37}" type="datetimeFigureOut">
              <a:rPr lang="de-DE" smtClean="0"/>
              <a:t>05.09.2025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2EECE-C44D-4DEC-96CB-11CDDC1E2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3756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F4399-6022-4383-AB4C-0DFF5EAECF37}" type="datetimeFigureOut">
              <a:rPr lang="de-DE" smtClean="0"/>
              <a:t>05.09.2025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2EECE-C44D-4DEC-96CB-11CDDC1E2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998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F4399-6022-4383-AB4C-0DFF5EAECF37}" type="datetimeFigureOut">
              <a:rPr lang="de-DE" smtClean="0"/>
              <a:t>05.09.2025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2EECE-C44D-4DEC-96CB-11CDDC1E2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4964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F4399-6022-4383-AB4C-0DFF5EAECF37}" type="datetimeFigureOut">
              <a:rPr lang="de-DE" smtClean="0"/>
              <a:t>05.09.2025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2EECE-C44D-4DEC-96CB-11CDDC1E2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2765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F4399-6022-4383-AB4C-0DFF5EAECF37}" type="datetimeFigureOut">
              <a:rPr lang="de-DE" smtClean="0"/>
              <a:t>05.09.2025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2EECE-C44D-4DEC-96CB-11CDDC1E2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141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F4399-6022-4383-AB4C-0DFF5EAECF37}" type="datetimeFigureOut">
              <a:rPr lang="de-DE" smtClean="0"/>
              <a:t>05.09.2025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2EECE-C44D-4DEC-96CB-11CDDC1E2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1402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F4399-6022-4383-AB4C-0DFF5EAECF37}" type="datetimeFigureOut">
              <a:rPr lang="de-DE" smtClean="0"/>
              <a:t>05.09.2025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2EECE-C44D-4DEC-96CB-11CDDC1E2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902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F4399-6022-4383-AB4C-0DFF5EAECF37}" type="datetimeFigureOut">
              <a:rPr lang="de-DE" smtClean="0"/>
              <a:t>05.09.2025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2EECE-C44D-4DEC-96CB-11CDDC1E2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373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F4399-6022-4383-AB4C-0DFF5EAECF37}" type="datetimeFigureOut">
              <a:rPr lang="de-DE" smtClean="0"/>
              <a:t>05.09.2025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2EECE-C44D-4DEC-96CB-11CDDC1E2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8561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F4399-6022-4383-AB4C-0DFF5EAECF37}" type="datetimeFigureOut">
              <a:rPr lang="de-DE" smtClean="0"/>
              <a:t>05.09.2025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2EECE-C44D-4DEC-96CB-11CDDC1E2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6884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0402" y="1807226"/>
            <a:ext cx="8282940" cy="4145518"/>
          </a:xfrm>
          <a:prstGeom prst="rect">
            <a:avLst/>
          </a:prstGeom>
        </p:spPr>
      </p:pic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95400" y="3460967"/>
            <a:ext cx="9144000" cy="1655762"/>
          </a:xfrm>
        </p:spPr>
        <p:txBody>
          <a:bodyPr>
            <a:normAutofit fontScale="92500" lnSpcReduction="10000"/>
          </a:bodyPr>
          <a:lstStyle/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r>
              <a:rPr lang="de-DE" dirty="0" smtClean="0"/>
              <a:t>Bedeutung: eine Strategie, um ein bestimmtes Ziel zu erreichen</a:t>
            </a:r>
          </a:p>
          <a:p>
            <a:endParaRPr lang="de-DE" dirty="0"/>
          </a:p>
          <a:p>
            <a:endParaRPr lang="de-DE" sz="4300" dirty="0"/>
          </a:p>
        </p:txBody>
      </p:sp>
      <p:pic>
        <p:nvPicPr>
          <p:cNvPr id="1026" name="Picture 2" descr="Städt. Gesamtschule Heiligenhau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857" y="281368"/>
            <a:ext cx="9784080" cy="1657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4417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92" y="349344"/>
            <a:ext cx="11814048" cy="6116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366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60699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Schulentwicklung NRW: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sz="3100" dirty="0" smtClean="0"/>
              <a:t>https://www.schulentwicklung.nrw.de/referenzrahmen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4132390"/>
            <a:ext cx="9144000" cy="1655762"/>
          </a:xfrm>
        </p:spPr>
        <p:txBody>
          <a:bodyPr>
            <a:normAutofit fontScale="92500" lnSpcReduction="20000"/>
          </a:bodyPr>
          <a:lstStyle/>
          <a:p>
            <a:r>
              <a:rPr lang="de-DE" dirty="0" smtClean="0"/>
              <a:t>Der Referenzrahmen der Qualitätssicherung des Landes ordnet verschiedene Kriterien des Schulalltages und fasst sie zusammen, so dass allen Beteiligten klar wird, was unter Schulqualität zu verstehen ist.</a:t>
            </a:r>
          </a:p>
          <a:p>
            <a:endParaRPr lang="de-DE" dirty="0"/>
          </a:p>
          <a:p>
            <a:r>
              <a:rPr lang="de-DE" dirty="0" smtClean="0"/>
              <a:t>Referenzrahmen dient als Strukturierungshilfe für die Arbeit in unserer Schule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6927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5" y="167700"/>
            <a:ext cx="11201400" cy="664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675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913" y="737812"/>
            <a:ext cx="11460174" cy="538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68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439" y="385337"/>
            <a:ext cx="11441122" cy="608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34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Schwerpunkte im Überblick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Inklusion</a:t>
            </a:r>
          </a:p>
          <a:p>
            <a:r>
              <a:rPr lang="de-DE" dirty="0" smtClean="0"/>
              <a:t>Binnendifferenzierung</a:t>
            </a:r>
          </a:p>
          <a:p>
            <a:r>
              <a:rPr lang="de-DE" dirty="0" smtClean="0"/>
              <a:t>Fördern und Fordern</a:t>
            </a:r>
          </a:p>
          <a:p>
            <a:r>
              <a:rPr lang="de-DE" dirty="0" smtClean="0"/>
              <a:t>SOL-Konzept</a:t>
            </a:r>
          </a:p>
          <a:p>
            <a:pPr lvl="1"/>
            <a:r>
              <a:rPr lang="de-DE" dirty="0" smtClean="0"/>
              <a:t>Vernetzung/Ausbau</a:t>
            </a:r>
          </a:p>
          <a:p>
            <a:r>
              <a:rPr lang="de-DE" dirty="0" smtClean="0"/>
              <a:t>Entwicklung der gymnasialen Oberstufe</a:t>
            </a:r>
          </a:p>
          <a:p>
            <a:pPr lvl="1"/>
            <a:r>
              <a:rPr lang="de-DE" dirty="0" smtClean="0"/>
              <a:t>Projektkurse</a:t>
            </a:r>
          </a:p>
          <a:p>
            <a:pPr lvl="1"/>
            <a:r>
              <a:rPr lang="de-DE" dirty="0" smtClean="0"/>
              <a:t>5. Abiturfach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Regeln</a:t>
            </a:r>
          </a:p>
          <a:p>
            <a:pPr lvl="1"/>
            <a:r>
              <a:rPr lang="de-DE" dirty="0" smtClean="0"/>
              <a:t>Handyfreie Schule</a:t>
            </a:r>
          </a:p>
          <a:p>
            <a:pPr lvl="1"/>
            <a:r>
              <a:rPr lang="de-DE" dirty="0" smtClean="0"/>
              <a:t>Ordnung im und um das Gebäude</a:t>
            </a:r>
          </a:p>
          <a:p>
            <a:r>
              <a:rPr lang="de-DE" dirty="0" smtClean="0"/>
              <a:t>Corporate Identity</a:t>
            </a:r>
          </a:p>
          <a:p>
            <a:pPr lvl="1"/>
            <a:r>
              <a:rPr lang="de-DE" dirty="0" smtClean="0"/>
              <a:t>Patenmodell Kollegium</a:t>
            </a:r>
          </a:p>
          <a:p>
            <a:pPr lvl="1"/>
            <a:r>
              <a:rPr lang="de-DE" dirty="0" smtClean="0"/>
              <a:t>Ehemaligentreffen</a:t>
            </a:r>
          </a:p>
          <a:p>
            <a:r>
              <a:rPr lang="de-DE" dirty="0" smtClean="0"/>
              <a:t>Digitalisierung</a:t>
            </a:r>
          </a:p>
          <a:p>
            <a:pPr lvl="1"/>
            <a:r>
              <a:rPr lang="de-DE" dirty="0" smtClean="0"/>
              <a:t>Schulmanager</a:t>
            </a:r>
          </a:p>
          <a:p>
            <a:pPr lvl="1"/>
            <a:r>
              <a:rPr lang="de-DE" dirty="0" smtClean="0"/>
              <a:t>Digitales GEH-mit</a:t>
            </a:r>
          </a:p>
          <a:p>
            <a:pPr lvl="1"/>
            <a:r>
              <a:rPr lang="de-DE" dirty="0" smtClean="0"/>
              <a:t>Empfehlung der Einführung digitaler Endgeräte ab Jahrgang 8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0526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1016603" y="1587997"/>
            <a:ext cx="10515600" cy="1325563"/>
          </a:xfrm>
        </p:spPr>
        <p:txBody>
          <a:bodyPr/>
          <a:lstStyle/>
          <a:p>
            <a:endParaRPr lang="de-DE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48" y="658327"/>
            <a:ext cx="10872406" cy="5441517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1749076" y="4494882"/>
            <a:ext cx="93092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smtClean="0"/>
              <a:t>Bedeutung: die Beschäftigung mit etwas, das Schaffen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1462975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Breitbild</PresentationFormat>
  <Paragraphs>33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Schulentwicklung NRW:  https://www.schulentwicklung.nrw.de/referenzrahmen </vt:lpstr>
      <vt:lpstr>PowerPoint-Präsentation</vt:lpstr>
      <vt:lpstr>PowerPoint-Präsentation</vt:lpstr>
      <vt:lpstr>PowerPoint-Präsentation</vt:lpstr>
      <vt:lpstr>Schwerpunkte im Überblick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Kensy</dc:creator>
  <cp:lastModifiedBy>Kensy</cp:lastModifiedBy>
  <cp:revision>8</cp:revision>
  <dcterms:created xsi:type="dcterms:W3CDTF">2025-09-04T11:13:45Z</dcterms:created>
  <dcterms:modified xsi:type="dcterms:W3CDTF">2025-09-05T06:11:17Z</dcterms:modified>
</cp:coreProperties>
</file>