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21"/>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x="10080625" cy="5670550"/>
  <p:notesSz cx="7559675" cy="10691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23" d="100"/>
          <a:sy n="123" d="100"/>
        </p:scale>
        <p:origin x="804" y="-19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1" d="100"/>
          <a:sy n="71" d="100"/>
        </p:scale>
        <p:origin x="393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911A07C5-E497-4A98-AFA4-802F87B2895C}" type="datetimeFigureOut">
              <a:rPr lang="de-DE" smtClean="0"/>
              <a:t>25.02.2023</a:t>
            </a:fld>
            <a:endParaRPr lang="de-DE"/>
          </a:p>
        </p:txBody>
      </p:sp>
      <p:sp>
        <p:nvSpPr>
          <p:cNvPr id="4" name="Folienbildplatzhalter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8E15D09B-A244-4330-A779-687D3043AA1E}" type="slidenum">
              <a:rPr lang="de-DE" smtClean="0"/>
              <a:t>‹Nr.›</a:t>
            </a:fld>
            <a:endParaRPr lang="de-DE"/>
          </a:p>
        </p:txBody>
      </p:sp>
    </p:spTree>
    <p:extLst>
      <p:ext uri="{BB962C8B-B14F-4D97-AF65-F5344CB8AC3E}">
        <p14:creationId xmlns:p14="http://schemas.microsoft.com/office/powerpoint/2010/main" val="949991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8E15D09B-A244-4330-A779-687D3043AA1E}" type="slidenum">
              <a:rPr lang="de-DE" smtClean="0"/>
              <a:t>1</a:t>
            </a:fld>
            <a:endParaRPr lang="de-DE"/>
          </a:p>
        </p:txBody>
      </p:sp>
    </p:spTree>
    <p:extLst>
      <p:ext uri="{BB962C8B-B14F-4D97-AF65-F5344CB8AC3E}">
        <p14:creationId xmlns:p14="http://schemas.microsoft.com/office/powerpoint/2010/main" val="867512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36"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de-DE" sz="3200" b="0" strike="noStrike" spc="-1">
              <a:latin typeface="Arial"/>
            </a:endParaRPr>
          </a:p>
        </p:txBody>
      </p:sp>
      <p:sp>
        <p:nvSpPr>
          <p:cNvPr id="37"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3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40"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41"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
        <p:nvSpPr>
          <p:cNvPr id="42"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44"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de-DE" sz="3200" b="0" strike="noStrike" spc="-1">
              <a:latin typeface="Arial"/>
            </a:endParaRPr>
          </a:p>
        </p:txBody>
      </p:sp>
      <p:sp>
        <p:nvSpPr>
          <p:cNvPr id="45"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de-DE" sz="3200" b="0" strike="noStrike" spc="-1">
              <a:latin typeface="Arial"/>
            </a:endParaRPr>
          </a:p>
        </p:txBody>
      </p:sp>
      <p:sp>
        <p:nvSpPr>
          <p:cNvPr id="46"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de-DE" sz="3200" b="0" strike="noStrike" spc="-1">
              <a:latin typeface="Arial"/>
            </a:endParaRPr>
          </a:p>
        </p:txBody>
      </p:sp>
      <p:sp>
        <p:nvSpPr>
          <p:cNvPr id="47"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de-DE" sz="3200" b="0" strike="noStrike" spc="-1">
              <a:latin typeface="Arial"/>
            </a:endParaRPr>
          </a:p>
        </p:txBody>
      </p:sp>
      <p:sp>
        <p:nvSpPr>
          <p:cNvPr id="48"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de-DE" sz="3200" b="0" strike="noStrike" spc="-1">
              <a:latin typeface="Arial"/>
            </a:endParaRPr>
          </a:p>
        </p:txBody>
      </p:sp>
      <p:sp>
        <p:nvSpPr>
          <p:cNvPr id="49"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68"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70"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72"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73"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5"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77"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78"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
        <p:nvSpPr>
          <p:cNvPr id="79"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5"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81"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82"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83"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85"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86"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87"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89"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de-DE" sz="3200" b="0" strike="noStrike" spc="-1">
              <a:latin typeface="Arial"/>
            </a:endParaRPr>
          </a:p>
        </p:txBody>
      </p:sp>
      <p:sp>
        <p:nvSpPr>
          <p:cNvPr id="90"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9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93"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94"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
        <p:nvSpPr>
          <p:cNvPr id="95"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97"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de-DE" sz="3200" b="0" strike="noStrike" spc="-1">
              <a:latin typeface="Arial"/>
            </a:endParaRPr>
          </a:p>
        </p:txBody>
      </p:sp>
      <p:sp>
        <p:nvSpPr>
          <p:cNvPr id="98"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de-DE" sz="3200" b="0" strike="noStrike" spc="-1">
              <a:latin typeface="Arial"/>
            </a:endParaRPr>
          </a:p>
        </p:txBody>
      </p:sp>
      <p:sp>
        <p:nvSpPr>
          <p:cNvPr id="99"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de-DE" sz="3200" b="0" strike="noStrike" spc="-1">
              <a:latin typeface="Arial"/>
            </a:endParaRPr>
          </a:p>
        </p:txBody>
      </p:sp>
      <p:sp>
        <p:nvSpPr>
          <p:cNvPr id="100"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de-DE" sz="3200" b="0" strike="noStrike" spc="-1">
              <a:latin typeface="Arial"/>
            </a:endParaRPr>
          </a:p>
        </p:txBody>
      </p:sp>
      <p:sp>
        <p:nvSpPr>
          <p:cNvPr id="101"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de-DE" sz="3200" b="0" strike="noStrike" spc="-1">
              <a:latin typeface="Arial"/>
            </a:endParaRPr>
          </a:p>
        </p:txBody>
      </p:sp>
      <p:sp>
        <p:nvSpPr>
          <p:cNvPr id="102"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22"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24"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26"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127"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7"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9"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31"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132"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
        <p:nvSpPr>
          <p:cNvPr id="133"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35"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136"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137"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3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140"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141"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43"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de-DE" sz="3200" b="0" strike="noStrike" spc="-1">
              <a:latin typeface="Arial"/>
            </a:endParaRPr>
          </a:p>
        </p:txBody>
      </p:sp>
      <p:sp>
        <p:nvSpPr>
          <p:cNvPr id="144"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46"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147"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148"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
        <p:nvSpPr>
          <p:cNvPr id="149"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51"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de-DE" sz="3200" b="0" strike="noStrike" spc="-1">
              <a:latin typeface="Arial"/>
            </a:endParaRPr>
          </a:p>
        </p:txBody>
      </p:sp>
      <p:sp>
        <p:nvSpPr>
          <p:cNvPr id="152"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de-DE" sz="3200" b="0" strike="noStrike" spc="-1">
              <a:latin typeface="Arial"/>
            </a:endParaRPr>
          </a:p>
        </p:txBody>
      </p:sp>
      <p:sp>
        <p:nvSpPr>
          <p:cNvPr id="153"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de-DE" sz="3200" b="0" strike="noStrike" spc="-1">
              <a:latin typeface="Arial"/>
            </a:endParaRPr>
          </a:p>
        </p:txBody>
      </p:sp>
      <p:sp>
        <p:nvSpPr>
          <p:cNvPr id="154"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de-DE" sz="3200" b="0" strike="noStrike" spc="-1">
              <a:latin typeface="Arial"/>
            </a:endParaRPr>
          </a:p>
        </p:txBody>
      </p:sp>
      <p:sp>
        <p:nvSpPr>
          <p:cNvPr id="155"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de-DE" sz="3200" b="0" strike="noStrike" spc="-1">
              <a:latin typeface="Arial"/>
            </a:endParaRPr>
          </a:p>
        </p:txBody>
      </p:sp>
      <p:sp>
        <p:nvSpPr>
          <p:cNvPr id="156"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75"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77"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9"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20"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79"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180"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84"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185"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
        <p:nvSpPr>
          <p:cNvPr id="186"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88"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189"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190"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9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193"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194"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96"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de-DE" sz="3200" b="0" strike="noStrike" spc="-1">
              <a:latin typeface="Arial"/>
            </a:endParaRPr>
          </a:p>
        </p:txBody>
      </p:sp>
      <p:sp>
        <p:nvSpPr>
          <p:cNvPr id="197"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19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200"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201"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
        <p:nvSpPr>
          <p:cNvPr id="202"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04"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de-DE" sz="3200" b="0" strike="noStrike" spc="-1">
              <a:latin typeface="Arial"/>
            </a:endParaRPr>
          </a:p>
        </p:txBody>
      </p:sp>
      <p:sp>
        <p:nvSpPr>
          <p:cNvPr id="205"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de-DE" sz="3200" b="0" strike="noStrike" spc="-1">
              <a:latin typeface="Arial"/>
            </a:endParaRPr>
          </a:p>
        </p:txBody>
      </p:sp>
      <p:sp>
        <p:nvSpPr>
          <p:cNvPr id="206"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de-DE" sz="3200" b="0" strike="noStrike" spc="-1">
              <a:latin typeface="Arial"/>
            </a:endParaRPr>
          </a:p>
        </p:txBody>
      </p:sp>
      <p:sp>
        <p:nvSpPr>
          <p:cNvPr id="207"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de-DE" sz="3200" b="0" strike="noStrike" spc="-1">
              <a:latin typeface="Arial"/>
            </a:endParaRPr>
          </a:p>
        </p:txBody>
      </p:sp>
      <p:sp>
        <p:nvSpPr>
          <p:cNvPr id="208"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de-DE" sz="3200" b="0" strike="noStrike" spc="-1">
              <a:latin typeface="Arial"/>
            </a:endParaRPr>
          </a:p>
        </p:txBody>
      </p:sp>
      <p:sp>
        <p:nvSpPr>
          <p:cNvPr id="209"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2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22" name="PlaceHolder 2"/>
          <p:cNvSpPr>
            <a:spLocks noGrp="1"/>
          </p:cNvSpPr>
          <p:nvPr>
            <p:ph type="subTitle"/>
          </p:nvPr>
        </p:nvSpPr>
        <p:spPr>
          <a:xfrm>
            <a:off x="504000" y="1326600"/>
            <a:ext cx="9072000" cy="32886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24"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26"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227"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9"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31"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232"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
        <p:nvSpPr>
          <p:cNvPr id="233"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4"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35"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236"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237"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8"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39"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240"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241"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43"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de-DE" sz="3200" b="0" strike="noStrike" spc="-1">
              <a:latin typeface="Arial"/>
            </a:endParaRPr>
          </a:p>
        </p:txBody>
      </p:sp>
      <p:sp>
        <p:nvSpPr>
          <p:cNvPr id="244"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46"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247"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248"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
        <p:nvSpPr>
          <p:cNvPr id="249" name="PlaceHolder 5"/>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2" name="PlaceHolder 1"/>
          <p:cNvSpPr>
            <a:spLocks noGrp="1"/>
          </p:cNvSpPr>
          <p:nvPr>
            <p:ph type="subTitle"/>
          </p:nvPr>
        </p:nvSpPr>
        <p:spPr>
          <a:xfrm>
            <a:off x="504000" y="226080"/>
            <a:ext cx="9072000" cy="4388400"/>
          </a:xfrm>
          <a:prstGeom prst="rect">
            <a:avLst/>
          </a:prstGeom>
        </p:spPr>
        <p:txBody>
          <a:bodyPr lIns="0" tIns="0" rIns="0" bIns="0" anchor="ctr">
            <a:noAutofit/>
          </a:bodyPr>
          <a:lstStyle/>
          <a:p>
            <a:pPr algn="ctr"/>
            <a:endParaRPr lang="de-DE"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51"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de-DE" sz="3200" b="0" strike="noStrike" spc="-1">
              <a:latin typeface="Arial"/>
            </a:endParaRPr>
          </a:p>
        </p:txBody>
      </p:sp>
      <p:sp>
        <p:nvSpPr>
          <p:cNvPr id="252"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de-DE" sz="3200" b="0" strike="noStrike" spc="-1">
              <a:latin typeface="Arial"/>
            </a:endParaRPr>
          </a:p>
        </p:txBody>
      </p:sp>
      <p:sp>
        <p:nvSpPr>
          <p:cNvPr id="253"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de-DE" sz="3200" b="0" strike="noStrike" spc="-1">
              <a:latin typeface="Arial"/>
            </a:endParaRPr>
          </a:p>
        </p:txBody>
      </p:sp>
      <p:sp>
        <p:nvSpPr>
          <p:cNvPr id="254" name="PlaceHolder 5"/>
          <p:cNvSpPr>
            <a:spLocks noGrp="1"/>
          </p:cNvSpPr>
          <p:nvPr>
            <p:ph type="body"/>
          </p:nvPr>
        </p:nvSpPr>
        <p:spPr>
          <a:xfrm>
            <a:off x="504000" y="3044520"/>
            <a:ext cx="2921040" cy="1568520"/>
          </a:xfrm>
          <a:prstGeom prst="rect">
            <a:avLst/>
          </a:prstGeom>
        </p:spPr>
        <p:txBody>
          <a:bodyPr lIns="0" tIns="0" rIns="0" bIns="0">
            <a:normAutofit/>
          </a:bodyPr>
          <a:lstStyle/>
          <a:p>
            <a:endParaRPr lang="de-DE" sz="3200" b="0" strike="noStrike" spc="-1">
              <a:latin typeface="Arial"/>
            </a:endParaRPr>
          </a:p>
        </p:txBody>
      </p:sp>
      <p:sp>
        <p:nvSpPr>
          <p:cNvPr id="255"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de-DE" sz="3200" b="0" strike="noStrike" spc="-1">
              <a:latin typeface="Arial"/>
            </a:endParaRPr>
          </a:p>
        </p:txBody>
      </p:sp>
      <p:sp>
        <p:nvSpPr>
          <p:cNvPr id="256" name="PlaceHolder 7"/>
          <p:cNvSpPr>
            <a:spLocks noGrp="1"/>
          </p:cNvSpPr>
          <p:nvPr>
            <p:ph type="body"/>
          </p:nvPr>
        </p:nvSpPr>
        <p:spPr>
          <a:xfrm>
            <a:off x="6639120" y="3044520"/>
            <a:ext cx="292104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4"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25"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de-DE" sz="3200" b="0" strike="noStrike" spc="-1">
              <a:latin typeface="Arial"/>
            </a:endParaRPr>
          </a:p>
        </p:txBody>
      </p:sp>
      <p:sp>
        <p:nvSpPr>
          <p:cNvPr id="26" name="PlaceHolder 4"/>
          <p:cNvSpPr>
            <a:spLocks noGrp="1"/>
          </p:cNvSpPr>
          <p:nvPr>
            <p:ph type="body"/>
          </p:nvPr>
        </p:nvSpPr>
        <p:spPr>
          <a:xfrm>
            <a:off x="50400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28"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de-DE" sz="3200" b="0" strike="noStrike" spc="-1">
              <a:latin typeface="Arial"/>
            </a:endParaRPr>
          </a:p>
        </p:txBody>
      </p:sp>
      <p:sp>
        <p:nvSpPr>
          <p:cNvPr id="29"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30"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endParaRPr lang="de-DE" sz="4400" b="0" strike="noStrike" spc="-1">
              <a:latin typeface="Arial"/>
            </a:endParaRPr>
          </a:p>
        </p:txBody>
      </p:sp>
      <p:sp>
        <p:nvSpPr>
          <p:cNvPr id="3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de-DE" sz="3200" b="0" strike="noStrike" spc="-1">
              <a:latin typeface="Arial"/>
            </a:endParaRPr>
          </a:p>
        </p:txBody>
      </p:sp>
      <p:sp>
        <p:nvSpPr>
          <p:cNvPr id="33"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de-DE" sz="3200" b="0" strike="noStrike" spc="-1">
              <a:latin typeface="Arial"/>
            </a:endParaRPr>
          </a:p>
        </p:txBody>
      </p:sp>
      <p:sp>
        <p:nvSpPr>
          <p:cNvPr id="34"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de-DE"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 name="Rechteck 16"/>
          <p:cNvSpPr/>
          <p:nvPr/>
        </p:nvSpPr>
        <p:spPr>
          <a:xfrm>
            <a:off x="0" y="0"/>
            <a:ext cx="10078920" cy="5668920"/>
          </a:xfrm>
          <a:prstGeom prst="rect">
            <a:avLst/>
          </a:prstGeom>
          <a:gradFill rotWithShape="0">
            <a:gsLst>
              <a:gs pos="30000">
                <a:srgbClr val="000032"/>
              </a:gs>
              <a:gs pos="100000">
                <a:srgbClr val="F60063"/>
              </a:gs>
            </a:gsLst>
            <a:lin ang="4200000"/>
          </a:gradFill>
          <a:ln w="0">
            <a:noFill/>
          </a:ln>
        </p:spPr>
        <p:style>
          <a:lnRef idx="0">
            <a:scrgbClr r="0" g="0" b="0"/>
          </a:lnRef>
          <a:fillRef idx="0">
            <a:scrgbClr r="0" g="0" b="0"/>
          </a:fillRef>
          <a:effectRef idx="0">
            <a:scrgbClr r="0" g="0" b="0"/>
          </a:effectRef>
          <a:fontRef idx="minor"/>
        </p:style>
      </p:sp>
      <p:sp>
        <p:nvSpPr>
          <p:cNvPr id="15" name="Ellipse 5"/>
          <p:cNvSpPr/>
          <p:nvPr/>
        </p:nvSpPr>
        <p:spPr>
          <a:xfrm>
            <a:off x="1440000" y="108000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2" name="Ellipse 6"/>
          <p:cNvSpPr/>
          <p:nvPr/>
        </p:nvSpPr>
        <p:spPr>
          <a:xfrm>
            <a:off x="7380000" y="396000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3" name="Ellipse 7"/>
          <p:cNvSpPr/>
          <p:nvPr/>
        </p:nvSpPr>
        <p:spPr>
          <a:xfrm>
            <a:off x="9000000" y="2700000"/>
            <a:ext cx="1258920" cy="107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4" name="Ellipse 8"/>
          <p:cNvSpPr/>
          <p:nvPr/>
        </p:nvSpPr>
        <p:spPr>
          <a:xfrm>
            <a:off x="-180000" y="2430000"/>
            <a:ext cx="1438920" cy="134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5" name="Ellipse 9"/>
          <p:cNvSpPr/>
          <p:nvPr/>
        </p:nvSpPr>
        <p:spPr>
          <a:xfrm>
            <a:off x="540000" y="1080000"/>
            <a:ext cx="718920" cy="71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6" name="Ellipse 10"/>
          <p:cNvSpPr/>
          <p:nvPr/>
        </p:nvSpPr>
        <p:spPr>
          <a:xfrm>
            <a:off x="0" y="126000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7" name="Ellipse 11"/>
          <p:cNvSpPr/>
          <p:nvPr/>
        </p:nvSpPr>
        <p:spPr>
          <a:xfrm>
            <a:off x="0" y="5220000"/>
            <a:ext cx="1618920" cy="1258920"/>
          </a:xfrm>
          <a:prstGeom prst="ellipse">
            <a:avLst/>
          </a:prstGeom>
          <a:solidFill>
            <a:srgbClr val="FFFFFF">
              <a:alpha val="15000"/>
            </a:srgbClr>
          </a:solidFill>
          <a:ln w="0">
            <a:noFill/>
          </a:ln>
        </p:spPr>
        <p:style>
          <a:lnRef idx="0">
            <a:scrgbClr r="0" g="0" b="0"/>
          </a:lnRef>
          <a:fillRef idx="0">
            <a:scrgbClr r="0" g="0" b="0"/>
          </a:fillRef>
          <a:effectRef idx="0">
            <a:scrgbClr r="0" g="0" b="0"/>
          </a:effectRef>
          <a:fontRef idx="minor"/>
        </p:style>
      </p:sp>
      <p:sp>
        <p:nvSpPr>
          <p:cNvPr id="8" name="Ellipse 12"/>
          <p:cNvSpPr/>
          <p:nvPr/>
        </p:nvSpPr>
        <p:spPr>
          <a:xfrm>
            <a:off x="9720000" y="4680000"/>
            <a:ext cx="718920" cy="71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9" name="Ellipse 13"/>
          <p:cNvSpPr/>
          <p:nvPr/>
        </p:nvSpPr>
        <p:spPr>
          <a:xfrm>
            <a:off x="9540000" y="342000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10" name="Ellipse 14"/>
          <p:cNvSpPr/>
          <p:nvPr/>
        </p:nvSpPr>
        <p:spPr>
          <a:xfrm>
            <a:off x="8100000" y="4680000"/>
            <a:ext cx="1078920" cy="8413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1" name="Ellipse 15"/>
          <p:cNvSpPr/>
          <p:nvPr/>
        </p:nvSpPr>
        <p:spPr>
          <a:xfrm>
            <a:off x="7920000" y="5400000"/>
            <a:ext cx="898920" cy="898920"/>
          </a:xfrm>
          <a:prstGeom prst="ellipse">
            <a:avLst/>
          </a:prstGeom>
          <a:solidFill>
            <a:srgbClr val="FFFFFF">
              <a:alpha val="25000"/>
            </a:srgbClr>
          </a:solidFill>
          <a:ln w="0">
            <a:noFill/>
          </a:ln>
        </p:spPr>
        <p:style>
          <a:lnRef idx="0">
            <a:scrgbClr r="0" g="0" b="0"/>
          </a:lnRef>
          <a:fillRef idx="0">
            <a:scrgbClr r="0" g="0" b="0"/>
          </a:fillRef>
          <a:effectRef idx="0">
            <a:scrgbClr r="0" g="0" b="0"/>
          </a:effectRef>
          <a:fontRef idx="minor"/>
        </p:style>
      </p:sp>
      <p:sp>
        <p:nvSpPr>
          <p:cNvPr id="1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r>
              <a:rPr lang="de-DE" sz="4400" b="0" strike="noStrike" spc="-1">
                <a:latin typeface="Arial"/>
              </a:rPr>
              <a:t>Format des Titeltextes durch Klicken bearbeiten</a:t>
            </a:r>
          </a:p>
        </p:txBody>
      </p:sp>
      <p:sp>
        <p:nvSpPr>
          <p:cNvPr id="13" name="PlaceHolder 2"/>
          <p:cNvSpPr>
            <a:spLocks noGrp="1"/>
          </p:cNvSpPr>
          <p:nvPr>
            <p:ph type="body"/>
          </p:nvPr>
        </p:nvSpPr>
        <p:spPr>
          <a:xfrm>
            <a:off x="504000" y="1326600"/>
            <a:ext cx="9072000" cy="3288600"/>
          </a:xfrm>
          <a:prstGeom prst="rect">
            <a:avLst/>
          </a:prstGeom>
        </p:spPr>
        <p:txBody>
          <a:bodyPr lIns="0" tIns="0" rIns="0" bIns="0">
            <a:normAutofit fontScale="94000"/>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 name="Rechteck 52"/>
          <p:cNvSpPr/>
          <p:nvPr/>
        </p:nvSpPr>
        <p:spPr>
          <a:xfrm>
            <a:off x="360" y="360"/>
            <a:ext cx="10078920" cy="5668920"/>
          </a:xfrm>
          <a:prstGeom prst="rect">
            <a:avLst/>
          </a:prstGeom>
          <a:gradFill rotWithShape="0">
            <a:gsLst>
              <a:gs pos="30000">
                <a:srgbClr val="000032"/>
              </a:gs>
              <a:gs pos="100000">
                <a:srgbClr val="F60063"/>
              </a:gs>
            </a:gsLst>
            <a:lin ang="4200000"/>
          </a:gradFill>
          <a:ln w="0">
            <a:noFill/>
          </a:ln>
        </p:spPr>
        <p:style>
          <a:lnRef idx="0">
            <a:scrgbClr r="0" g="0" b="0"/>
          </a:lnRef>
          <a:fillRef idx="0">
            <a:scrgbClr r="0" g="0" b="0"/>
          </a:fillRef>
          <a:effectRef idx="0">
            <a:scrgbClr r="0" g="0" b="0"/>
          </a:effectRef>
          <a:fontRef idx="minor"/>
        </p:style>
      </p:sp>
      <p:sp>
        <p:nvSpPr>
          <p:cNvPr id="51" name="Rechteck 53"/>
          <p:cNvSpPr/>
          <p:nvPr/>
        </p:nvSpPr>
        <p:spPr>
          <a:xfrm flipH="1">
            <a:off x="-3600" y="0"/>
            <a:ext cx="10079280" cy="5669280"/>
          </a:xfrm>
          <a:prstGeom prst="rect">
            <a:avLst/>
          </a:prstGeom>
          <a:gradFill rotWithShape="0">
            <a:gsLst>
              <a:gs pos="0">
                <a:srgbClr val="FFFFFF">
                  <a:alpha val="90196"/>
                </a:srgbClr>
              </a:gs>
              <a:gs pos="75000">
                <a:srgbClr val="FFFFFF">
                  <a:alpha val="20000"/>
                </a:srgbClr>
              </a:gs>
              <a:gs pos="100000">
                <a:srgbClr val="FFFFFF">
                  <a:alpha val="20000"/>
                </a:srgbClr>
              </a:gs>
            </a:gsLst>
            <a:path path="circle">
              <a:fillToRect l="50000" t="85000" r="50000" b="15000"/>
            </a:path>
          </a:gradFill>
          <a:ln w="0">
            <a:noFill/>
          </a:ln>
        </p:spPr>
        <p:style>
          <a:lnRef idx="0">
            <a:scrgbClr r="0" g="0" b="0"/>
          </a:lnRef>
          <a:fillRef idx="0">
            <a:scrgbClr r="0" g="0" b="0"/>
          </a:fillRef>
          <a:effectRef idx="0">
            <a:scrgbClr r="0" g="0" b="0"/>
          </a:effectRef>
          <a:fontRef idx="minor"/>
        </p:style>
      </p:sp>
      <p:sp>
        <p:nvSpPr>
          <p:cNvPr id="52" name="Textfeld 54"/>
          <p:cNvSpPr/>
          <p:nvPr/>
        </p:nvSpPr>
        <p:spPr>
          <a:xfrm>
            <a:off x="18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de-DE" sz="1400" b="0" strike="noStrike" spc="-1">
                <a:solidFill>
                  <a:srgbClr val="FFFFFF"/>
                </a:solidFill>
                <a:latin typeface="Arial"/>
                <a:ea typeface="DejaVu Sans"/>
              </a:rPr>
              <a:t>&lt;Datum/Uhrzeit&gt;</a:t>
            </a:r>
            <a:endParaRPr lang="de-DE" sz="1400" b="0" strike="noStrike" spc="-1">
              <a:latin typeface="Arial"/>
            </a:endParaRPr>
          </a:p>
        </p:txBody>
      </p:sp>
      <p:sp>
        <p:nvSpPr>
          <p:cNvPr id="53" name="Textfeld 55"/>
          <p:cNvSpPr/>
          <p:nvPr/>
        </p:nvSpPr>
        <p:spPr>
          <a:xfrm>
            <a:off x="756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fld id="{96AAB2E2-05B6-4688-89C9-63AF1198D9FA}" type="slidenum">
              <a:rPr lang="de-DE" sz="1400" b="0" strike="noStrike" spc="-1">
                <a:solidFill>
                  <a:srgbClr val="FFFFFF"/>
                </a:solidFill>
                <a:latin typeface="Arial"/>
                <a:ea typeface="DejaVu Sans"/>
              </a:rPr>
              <a:t>‹Nr.›</a:t>
            </a:fld>
            <a:endParaRPr lang="de-DE" sz="1400" b="0" strike="noStrike" spc="-1">
              <a:latin typeface="Arial"/>
            </a:endParaRPr>
          </a:p>
        </p:txBody>
      </p:sp>
      <p:sp>
        <p:nvSpPr>
          <p:cNvPr id="54" name="Ellipse 56"/>
          <p:cNvSpPr/>
          <p:nvPr/>
        </p:nvSpPr>
        <p:spPr>
          <a:xfrm>
            <a:off x="1440360" y="108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55" name="Ellipse 57"/>
          <p:cNvSpPr/>
          <p:nvPr/>
        </p:nvSpPr>
        <p:spPr>
          <a:xfrm>
            <a:off x="7380360" y="396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56" name="Ellipse 58"/>
          <p:cNvSpPr/>
          <p:nvPr/>
        </p:nvSpPr>
        <p:spPr>
          <a:xfrm>
            <a:off x="9000360" y="2700360"/>
            <a:ext cx="1258920" cy="107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57" name="Ellipse 59"/>
          <p:cNvSpPr/>
          <p:nvPr/>
        </p:nvSpPr>
        <p:spPr>
          <a:xfrm>
            <a:off x="-179640" y="2430360"/>
            <a:ext cx="1438920" cy="134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58" name="Ellipse 60"/>
          <p:cNvSpPr/>
          <p:nvPr/>
        </p:nvSpPr>
        <p:spPr>
          <a:xfrm>
            <a:off x="540360" y="1080360"/>
            <a:ext cx="718920" cy="71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59" name="Ellipse 61"/>
          <p:cNvSpPr/>
          <p:nvPr/>
        </p:nvSpPr>
        <p:spPr>
          <a:xfrm>
            <a:off x="360" y="126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60" name="Ellipse 62"/>
          <p:cNvSpPr/>
          <p:nvPr/>
        </p:nvSpPr>
        <p:spPr>
          <a:xfrm>
            <a:off x="360" y="5220360"/>
            <a:ext cx="1618920" cy="1258920"/>
          </a:xfrm>
          <a:prstGeom prst="ellipse">
            <a:avLst/>
          </a:prstGeom>
          <a:solidFill>
            <a:srgbClr val="FFFFFF">
              <a:alpha val="15000"/>
            </a:srgbClr>
          </a:solidFill>
          <a:ln w="0">
            <a:noFill/>
          </a:ln>
        </p:spPr>
        <p:style>
          <a:lnRef idx="0">
            <a:scrgbClr r="0" g="0" b="0"/>
          </a:lnRef>
          <a:fillRef idx="0">
            <a:scrgbClr r="0" g="0" b="0"/>
          </a:fillRef>
          <a:effectRef idx="0">
            <a:scrgbClr r="0" g="0" b="0"/>
          </a:effectRef>
          <a:fontRef idx="minor"/>
        </p:style>
      </p:sp>
      <p:sp>
        <p:nvSpPr>
          <p:cNvPr id="61" name="Ellipse 63"/>
          <p:cNvSpPr/>
          <p:nvPr/>
        </p:nvSpPr>
        <p:spPr>
          <a:xfrm>
            <a:off x="9720360" y="4680360"/>
            <a:ext cx="718920" cy="71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62" name="Ellipse 64"/>
          <p:cNvSpPr/>
          <p:nvPr/>
        </p:nvSpPr>
        <p:spPr>
          <a:xfrm>
            <a:off x="9540360" y="342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63" name="Ellipse 65"/>
          <p:cNvSpPr/>
          <p:nvPr/>
        </p:nvSpPr>
        <p:spPr>
          <a:xfrm>
            <a:off x="8100360" y="4680360"/>
            <a:ext cx="1078920" cy="8413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64" name="Ellipse 66"/>
          <p:cNvSpPr/>
          <p:nvPr/>
        </p:nvSpPr>
        <p:spPr>
          <a:xfrm>
            <a:off x="7920360" y="5400360"/>
            <a:ext cx="898920" cy="898920"/>
          </a:xfrm>
          <a:prstGeom prst="ellipse">
            <a:avLst/>
          </a:prstGeom>
          <a:solidFill>
            <a:srgbClr val="FFFFFF">
              <a:alpha val="25000"/>
            </a:srgbClr>
          </a:solidFill>
          <a:ln w="0">
            <a:noFill/>
          </a:ln>
        </p:spPr>
        <p:style>
          <a:lnRef idx="0">
            <a:scrgbClr r="0" g="0" b="0"/>
          </a:lnRef>
          <a:fillRef idx="0">
            <a:scrgbClr r="0" g="0" b="0"/>
          </a:fillRef>
          <a:effectRef idx="0">
            <a:scrgbClr r="0" g="0" b="0"/>
          </a:effectRef>
          <a:fontRef idx="minor"/>
        </p:style>
      </p:sp>
      <p:sp>
        <p:nvSpPr>
          <p:cNvPr id="65"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r>
              <a:rPr lang="de-DE" sz="4400" b="0" strike="noStrike" spc="-1">
                <a:latin typeface="Arial"/>
              </a:rPr>
              <a:t>Format des Titeltextes durch Klicken bearbeiten</a:t>
            </a:r>
          </a:p>
        </p:txBody>
      </p:sp>
      <p:sp>
        <p:nvSpPr>
          <p:cNvPr id="66"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 name="Rechteck 52"/>
          <p:cNvSpPr/>
          <p:nvPr/>
        </p:nvSpPr>
        <p:spPr>
          <a:xfrm>
            <a:off x="360" y="360"/>
            <a:ext cx="10078920" cy="5668920"/>
          </a:xfrm>
          <a:prstGeom prst="rect">
            <a:avLst/>
          </a:prstGeom>
          <a:gradFill rotWithShape="0">
            <a:gsLst>
              <a:gs pos="30000">
                <a:srgbClr val="000032"/>
              </a:gs>
              <a:gs pos="100000">
                <a:srgbClr val="F60063"/>
              </a:gs>
            </a:gsLst>
            <a:lin ang="4200000"/>
          </a:gradFill>
          <a:ln w="0">
            <a:noFill/>
          </a:ln>
        </p:spPr>
        <p:style>
          <a:lnRef idx="0">
            <a:scrgbClr r="0" g="0" b="0"/>
          </a:lnRef>
          <a:fillRef idx="0">
            <a:scrgbClr r="0" g="0" b="0"/>
          </a:fillRef>
          <a:effectRef idx="0">
            <a:scrgbClr r="0" g="0" b="0"/>
          </a:effectRef>
          <a:fontRef idx="minor"/>
        </p:style>
      </p:sp>
      <p:sp>
        <p:nvSpPr>
          <p:cNvPr id="104" name="Rechteck 53"/>
          <p:cNvSpPr/>
          <p:nvPr/>
        </p:nvSpPr>
        <p:spPr>
          <a:xfrm flipH="1">
            <a:off x="-3600" y="0"/>
            <a:ext cx="10079280" cy="5669280"/>
          </a:xfrm>
          <a:prstGeom prst="rect">
            <a:avLst/>
          </a:prstGeom>
          <a:gradFill rotWithShape="0">
            <a:gsLst>
              <a:gs pos="0">
                <a:srgbClr val="FFFFFF">
                  <a:alpha val="90196"/>
                </a:srgbClr>
              </a:gs>
              <a:gs pos="75000">
                <a:srgbClr val="FFFFFF">
                  <a:alpha val="20000"/>
                </a:srgbClr>
              </a:gs>
              <a:gs pos="100000">
                <a:srgbClr val="FFFFFF">
                  <a:alpha val="20000"/>
                </a:srgbClr>
              </a:gs>
            </a:gsLst>
            <a:path path="circle">
              <a:fillToRect l="50000" t="85000" r="50000" b="15000"/>
            </a:path>
          </a:gradFill>
          <a:ln w="0">
            <a:noFill/>
          </a:ln>
        </p:spPr>
        <p:style>
          <a:lnRef idx="0">
            <a:scrgbClr r="0" g="0" b="0"/>
          </a:lnRef>
          <a:fillRef idx="0">
            <a:scrgbClr r="0" g="0" b="0"/>
          </a:fillRef>
          <a:effectRef idx="0">
            <a:scrgbClr r="0" g="0" b="0"/>
          </a:effectRef>
          <a:fontRef idx="minor"/>
        </p:style>
      </p:sp>
      <p:sp>
        <p:nvSpPr>
          <p:cNvPr id="105" name="Textfeld 54"/>
          <p:cNvSpPr/>
          <p:nvPr/>
        </p:nvSpPr>
        <p:spPr>
          <a:xfrm>
            <a:off x="18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de-DE" sz="1400" b="0" strike="noStrike" spc="-1">
                <a:solidFill>
                  <a:srgbClr val="FFFFFF"/>
                </a:solidFill>
                <a:latin typeface="Arial"/>
                <a:ea typeface="DejaVu Sans"/>
              </a:rPr>
              <a:t>&lt;Datum/Uhrzeit&gt;</a:t>
            </a:r>
            <a:endParaRPr lang="de-DE" sz="1400" b="0" strike="noStrike" spc="-1">
              <a:latin typeface="Arial"/>
            </a:endParaRPr>
          </a:p>
        </p:txBody>
      </p:sp>
      <p:sp>
        <p:nvSpPr>
          <p:cNvPr id="106" name="Textfeld 55"/>
          <p:cNvSpPr/>
          <p:nvPr/>
        </p:nvSpPr>
        <p:spPr>
          <a:xfrm>
            <a:off x="756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fld id="{D25BF441-73AD-4B90-9339-31C56C4A79AE}" type="slidenum">
              <a:rPr lang="de-DE" sz="1400" b="0" strike="noStrike" spc="-1">
                <a:solidFill>
                  <a:srgbClr val="FFFFFF"/>
                </a:solidFill>
                <a:latin typeface="Arial"/>
                <a:ea typeface="DejaVu Sans"/>
              </a:rPr>
              <a:t>‹Nr.›</a:t>
            </a:fld>
            <a:endParaRPr lang="de-DE" sz="1400" b="0" strike="noStrike" spc="-1">
              <a:latin typeface="Arial"/>
            </a:endParaRPr>
          </a:p>
        </p:txBody>
      </p:sp>
      <p:sp>
        <p:nvSpPr>
          <p:cNvPr id="107" name="Ellipse 56"/>
          <p:cNvSpPr/>
          <p:nvPr/>
        </p:nvSpPr>
        <p:spPr>
          <a:xfrm>
            <a:off x="1440360" y="108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08" name="Ellipse 57"/>
          <p:cNvSpPr/>
          <p:nvPr/>
        </p:nvSpPr>
        <p:spPr>
          <a:xfrm>
            <a:off x="7380360" y="396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09" name="Ellipse 58"/>
          <p:cNvSpPr/>
          <p:nvPr/>
        </p:nvSpPr>
        <p:spPr>
          <a:xfrm>
            <a:off x="9000360" y="2700360"/>
            <a:ext cx="1258920" cy="107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10" name="Ellipse 59"/>
          <p:cNvSpPr/>
          <p:nvPr/>
        </p:nvSpPr>
        <p:spPr>
          <a:xfrm>
            <a:off x="-179640" y="2430360"/>
            <a:ext cx="1438920" cy="134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11" name="Ellipse 60"/>
          <p:cNvSpPr/>
          <p:nvPr/>
        </p:nvSpPr>
        <p:spPr>
          <a:xfrm>
            <a:off x="540360" y="1080360"/>
            <a:ext cx="718920" cy="71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12" name="Ellipse 61"/>
          <p:cNvSpPr/>
          <p:nvPr/>
        </p:nvSpPr>
        <p:spPr>
          <a:xfrm>
            <a:off x="360" y="126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113" name="Ellipse 62"/>
          <p:cNvSpPr/>
          <p:nvPr/>
        </p:nvSpPr>
        <p:spPr>
          <a:xfrm>
            <a:off x="360" y="5220360"/>
            <a:ext cx="1618920" cy="1258920"/>
          </a:xfrm>
          <a:prstGeom prst="ellipse">
            <a:avLst/>
          </a:prstGeom>
          <a:solidFill>
            <a:srgbClr val="FFFFFF">
              <a:alpha val="15000"/>
            </a:srgbClr>
          </a:solidFill>
          <a:ln w="0">
            <a:noFill/>
          </a:ln>
        </p:spPr>
        <p:style>
          <a:lnRef idx="0">
            <a:scrgbClr r="0" g="0" b="0"/>
          </a:lnRef>
          <a:fillRef idx="0">
            <a:scrgbClr r="0" g="0" b="0"/>
          </a:fillRef>
          <a:effectRef idx="0">
            <a:scrgbClr r="0" g="0" b="0"/>
          </a:effectRef>
          <a:fontRef idx="minor"/>
        </p:style>
      </p:sp>
      <p:sp>
        <p:nvSpPr>
          <p:cNvPr id="114" name="Ellipse 63"/>
          <p:cNvSpPr/>
          <p:nvPr/>
        </p:nvSpPr>
        <p:spPr>
          <a:xfrm>
            <a:off x="9720360" y="4680360"/>
            <a:ext cx="718920" cy="71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15" name="Ellipse 64"/>
          <p:cNvSpPr/>
          <p:nvPr/>
        </p:nvSpPr>
        <p:spPr>
          <a:xfrm>
            <a:off x="9540360" y="342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116" name="Ellipse 65"/>
          <p:cNvSpPr/>
          <p:nvPr/>
        </p:nvSpPr>
        <p:spPr>
          <a:xfrm>
            <a:off x="8100360" y="4680360"/>
            <a:ext cx="1078920" cy="8413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17" name="Ellipse 66"/>
          <p:cNvSpPr/>
          <p:nvPr/>
        </p:nvSpPr>
        <p:spPr>
          <a:xfrm>
            <a:off x="7920360" y="5400360"/>
            <a:ext cx="898920" cy="898920"/>
          </a:xfrm>
          <a:prstGeom prst="ellipse">
            <a:avLst/>
          </a:prstGeom>
          <a:solidFill>
            <a:srgbClr val="FFFFFF">
              <a:alpha val="25000"/>
            </a:srgbClr>
          </a:solidFill>
          <a:ln w="0">
            <a:noFill/>
          </a:ln>
        </p:spPr>
        <p:style>
          <a:lnRef idx="0">
            <a:scrgbClr r="0" g="0" b="0"/>
          </a:lnRef>
          <a:fillRef idx="0">
            <a:scrgbClr r="0" g="0" b="0"/>
          </a:fillRef>
          <a:effectRef idx="0">
            <a:scrgbClr r="0" g="0" b="0"/>
          </a:effectRef>
          <a:fontRef idx="minor"/>
        </p:style>
      </p:sp>
      <p:sp>
        <p:nvSpPr>
          <p:cNvPr id="118" name="PlaceHolder 1"/>
          <p:cNvSpPr>
            <a:spLocks noGrp="1"/>
          </p:cNvSpPr>
          <p:nvPr>
            <p:ph type="title"/>
          </p:nvPr>
        </p:nvSpPr>
        <p:spPr>
          <a:xfrm>
            <a:off x="504000" y="226080"/>
            <a:ext cx="9071640" cy="946080"/>
          </a:xfrm>
          <a:prstGeom prst="rect">
            <a:avLst/>
          </a:prstGeom>
        </p:spPr>
        <p:txBody>
          <a:bodyPr lIns="0" tIns="0" rIns="0" bIns="0" anchor="ctr">
            <a:noAutofit/>
          </a:bodyPr>
          <a:lstStyle/>
          <a:p>
            <a:r>
              <a:rPr lang="de-DE" sz="1800" b="0" strike="noStrike" spc="-1">
                <a:latin typeface="Arial"/>
              </a:rPr>
              <a:t>Format des Titeltextes durch Klicken bearbeiten</a:t>
            </a:r>
          </a:p>
        </p:txBody>
      </p:sp>
      <p:sp>
        <p:nvSpPr>
          <p:cNvPr id="119" name="PlaceHolder 2"/>
          <p:cNvSpPr>
            <a:spLocks noGrp="1"/>
          </p:cNvSpPr>
          <p:nvPr>
            <p:ph type="body"/>
          </p:nvPr>
        </p:nvSpPr>
        <p:spPr>
          <a:xfrm>
            <a:off x="504000" y="1326600"/>
            <a:ext cx="4426560" cy="3288240"/>
          </a:xfrm>
          <a:prstGeom prst="rect">
            <a:avLst/>
          </a:prstGeom>
        </p:spPr>
        <p:txBody>
          <a:bodyPr lIns="0" tIns="0" rIns="0" bIns="0">
            <a:normAutofit fontScale="80000"/>
          </a:bodyPr>
          <a:lstStyle/>
          <a:p>
            <a:pPr marL="432000" indent="-324000">
              <a:spcBef>
                <a:spcPts val="1417"/>
              </a:spcBef>
              <a:buClr>
                <a:srgbClr val="000000"/>
              </a:buClr>
              <a:buSzPct val="45000"/>
              <a:buFont typeface="Wingdings" charset="2"/>
              <a:buChar char=""/>
            </a:pPr>
            <a:r>
              <a:rPr lang="de-DE" sz="18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1800" b="0" strike="noStrike" spc="-1">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latin typeface="Arial"/>
              </a:rPr>
              <a:t>Dritte Gliederungsebene</a:t>
            </a:r>
          </a:p>
          <a:p>
            <a:pPr marL="1728000" lvl="3" indent="-216000">
              <a:spcBef>
                <a:spcPts val="567"/>
              </a:spcBef>
              <a:buClr>
                <a:srgbClr val="000000"/>
              </a:buClr>
              <a:buSzPct val="75000"/>
              <a:buFont typeface="Symbol" charset="2"/>
              <a:buChar char=""/>
            </a:pPr>
            <a:r>
              <a:rPr lang="de-DE" sz="1800" b="0" strike="noStrike" spc="-1">
                <a:latin typeface="Arial"/>
              </a:rPr>
              <a:t>Vierte Gliederungsebene</a:t>
            </a:r>
          </a:p>
          <a:p>
            <a:pPr marL="2160000" lvl="4" indent="-216000">
              <a:spcBef>
                <a:spcPts val="283"/>
              </a:spcBef>
              <a:buClr>
                <a:srgbClr val="000000"/>
              </a:buClr>
              <a:buSzPct val="45000"/>
              <a:buFont typeface="Wingdings" charset="2"/>
              <a:buChar char=""/>
            </a:pPr>
            <a:r>
              <a:rPr lang="de-DE" sz="1800" b="0" strike="noStrike" spc="-1">
                <a:latin typeface="Arial"/>
              </a:rPr>
              <a:t>Fünfte Gliederungsebene</a:t>
            </a:r>
          </a:p>
          <a:p>
            <a:pPr marL="2592000" lvl="5" indent="-216000">
              <a:spcBef>
                <a:spcPts val="283"/>
              </a:spcBef>
              <a:buClr>
                <a:srgbClr val="000000"/>
              </a:buClr>
              <a:buSzPct val="45000"/>
              <a:buFont typeface="Wingdings" charset="2"/>
              <a:buChar char=""/>
            </a:pPr>
            <a:r>
              <a:rPr lang="de-DE" sz="1800" b="0" strike="noStrike" spc="-1">
                <a:latin typeface="Arial"/>
              </a:rPr>
              <a:t>Sechste Gliederungsebene</a:t>
            </a:r>
          </a:p>
          <a:p>
            <a:pPr marL="3024000" lvl="6" indent="-216000">
              <a:spcBef>
                <a:spcPts val="283"/>
              </a:spcBef>
              <a:buClr>
                <a:srgbClr val="000000"/>
              </a:buClr>
              <a:buSzPct val="45000"/>
              <a:buFont typeface="Wingdings" charset="2"/>
              <a:buChar char=""/>
            </a:pPr>
            <a:r>
              <a:rPr lang="de-DE" sz="1800" b="0" strike="noStrike" spc="-1">
                <a:latin typeface="Arial"/>
              </a:rPr>
              <a:t>Siebte Gliederungsebene</a:t>
            </a:r>
          </a:p>
        </p:txBody>
      </p:sp>
      <p:sp>
        <p:nvSpPr>
          <p:cNvPr id="120" name="PlaceHolder 3"/>
          <p:cNvSpPr>
            <a:spLocks noGrp="1"/>
          </p:cNvSpPr>
          <p:nvPr>
            <p:ph type="body"/>
          </p:nvPr>
        </p:nvSpPr>
        <p:spPr>
          <a:xfrm>
            <a:off x="5152680" y="1326600"/>
            <a:ext cx="4426560" cy="3288240"/>
          </a:xfrm>
          <a:prstGeom prst="rect">
            <a:avLst/>
          </a:prstGeom>
        </p:spPr>
        <p:txBody>
          <a:bodyPr lIns="0" tIns="0" rIns="0" bIns="0">
            <a:normAutofit fontScale="80000"/>
          </a:bodyPr>
          <a:lstStyle/>
          <a:p>
            <a:pPr marL="432000" indent="-324000">
              <a:spcBef>
                <a:spcPts val="1417"/>
              </a:spcBef>
              <a:buClr>
                <a:srgbClr val="000000"/>
              </a:buClr>
              <a:buSzPct val="45000"/>
              <a:buFont typeface="Wingdings" charset="2"/>
              <a:buChar char=""/>
            </a:pPr>
            <a:r>
              <a:rPr lang="de-DE" sz="18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1800" b="0" strike="noStrike" spc="-1">
                <a:latin typeface="Arial"/>
              </a:rPr>
              <a:t>Zweite Gliederungsebene</a:t>
            </a:r>
          </a:p>
          <a:p>
            <a:pPr marL="1296000" lvl="2" indent="-288000">
              <a:spcBef>
                <a:spcPts val="850"/>
              </a:spcBef>
              <a:buClr>
                <a:srgbClr val="000000"/>
              </a:buClr>
              <a:buSzPct val="45000"/>
              <a:buFont typeface="Wingdings" charset="2"/>
              <a:buChar char=""/>
            </a:pPr>
            <a:r>
              <a:rPr lang="de-DE" sz="1800" b="0" strike="noStrike" spc="-1">
                <a:latin typeface="Arial"/>
              </a:rPr>
              <a:t>Dritte Gliederungsebene</a:t>
            </a:r>
          </a:p>
          <a:p>
            <a:pPr marL="1728000" lvl="3" indent="-216000">
              <a:spcBef>
                <a:spcPts val="567"/>
              </a:spcBef>
              <a:buClr>
                <a:srgbClr val="000000"/>
              </a:buClr>
              <a:buSzPct val="75000"/>
              <a:buFont typeface="Symbol" charset="2"/>
              <a:buChar char=""/>
            </a:pPr>
            <a:r>
              <a:rPr lang="de-DE" sz="1800" b="0" strike="noStrike" spc="-1">
                <a:latin typeface="Arial"/>
              </a:rPr>
              <a:t>Vierte Gliederungsebene</a:t>
            </a:r>
          </a:p>
          <a:p>
            <a:pPr marL="2160000" lvl="4" indent="-216000">
              <a:spcBef>
                <a:spcPts val="283"/>
              </a:spcBef>
              <a:buClr>
                <a:srgbClr val="000000"/>
              </a:buClr>
              <a:buSzPct val="45000"/>
              <a:buFont typeface="Wingdings" charset="2"/>
              <a:buChar char=""/>
            </a:pPr>
            <a:r>
              <a:rPr lang="de-DE" sz="1800" b="0" strike="noStrike" spc="-1">
                <a:latin typeface="Arial"/>
              </a:rPr>
              <a:t>Fünfte Gliederungsebene</a:t>
            </a:r>
          </a:p>
          <a:p>
            <a:pPr marL="2592000" lvl="5" indent="-216000">
              <a:spcBef>
                <a:spcPts val="283"/>
              </a:spcBef>
              <a:buClr>
                <a:srgbClr val="000000"/>
              </a:buClr>
              <a:buSzPct val="45000"/>
              <a:buFont typeface="Wingdings" charset="2"/>
              <a:buChar char=""/>
            </a:pPr>
            <a:r>
              <a:rPr lang="de-DE" sz="1800" b="0" strike="noStrike" spc="-1">
                <a:latin typeface="Arial"/>
              </a:rPr>
              <a:t>Sechste Gliederungsebene</a:t>
            </a:r>
          </a:p>
          <a:p>
            <a:pPr marL="3024000" lvl="6" indent="-216000">
              <a:spcBef>
                <a:spcPts val="283"/>
              </a:spcBef>
              <a:buClr>
                <a:srgbClr val="000000"/>
              </a:buClr>
              <a:buSzPct val="45000"/>
              <a:buFont typeface="Wingdings" charset="2"/>
              <a:buChar char=""/>
            </a:pPr>
            <a:r>
              <a:rPr lang="de-DE" sz="18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7" name="Rechteck 52"/>
          <p:cNvSpPr/>
          <p:nvPr/>
        </p:nvSpPr>
        <p:spPr>
          <a:xfrm>
            <a:off x="360" y="360"/>
            <a:ext cx="10078920" cy="5668920"/>
          </a:xfrm>
          <a:prstGeom prst="rect">
            <a:avLst/>
          </a:prstGeom>
          <a:gradFill rotWithShape="0">
            <a:gsLst>
              <a:gs pos="30000">
                <a:srgbClr val="000032"/>
              </a:gs>
              <a:gs pos="100000">
                <a:srgbClr val="F60063"/>
              </a:gs>
            </a:gsLst>
            <a:lin ang="4200000"/>
          </a:gradFill>
          <a:ln w="0">
            <a:noFill/>
          </a:ln>
        </p:spPr>
        <p:style>
          <a:lnRef idx="0">
            <a:scrgbClr r="0" g="0" b="0"/>
          </a:lnRef>
          <a:fillRef idx="0">
            <a:scrgbClr r="0" g="0" b="0"/>
          </a:fillRef>
          <a:effectRef idx="0">
            <a:scrgbClr r="0" g="0" b="0"/>
          </a:effectRef>
          <a:fontRef idx="minor"/>
        </p:style>
      </p:sp>
      <p:sp>
        <p:nvSpPr>
          <p:cNvPr id="158" name="Rechteck 53"/>
          <p:cNvSpPr/>
          <p:nvPr/>
        </p:nvSpPr>
        <p:spPr>
          <a:xfrm flipH="1">
            <a:off x="-3600" y="0"/>
            <a:ext cx="10079280" cy="5669280"/>
          </a:xfrm>
          <a:prstGeom prst="rect">
            <a:avLst/>
          </a:prstGeom>
          <a:gradFill rotWithShape="0">
            <a:gsLst>
              <a:gs pos="0">
                <a:srgbClr val="FFFFFF">
                  <a:alpha val="90196"/>
                </a:srgbClr>
              </a:gs>
              <a:gs pos="75000">
                <a:srgbClr val="FFFFFF">
                  <a:alpha val="20000"/>
                </a:srgbClr>
              </a:gs>
              <a:gs pos="100000">
                <a:srgbClr val="FFFFFF">
                  <a:alpha val="20000"/>
                </a:srgbClr>
              </a:gs>
            </a:gsLst>
            <a:path path="circle">
              <a:fillToRect l="50000" t="85000" r="50000" b="15000"/>
            </a:path>
          </a:gradFill>
          <a:ln w="0">
            <a:noFill/>
          </a:ln>
        </p:spPr>
        <p:style>
          <a:lnRef idx="0">
            <a:scrgbClr r="0" g="0" b="0"/>
          </a:lnRef>
          <a:fillRef idx="0">
            <a:scrgbClr r="0" g="0" b="0"/>
          </a:fillRef>
          <a:effectRef idx="0">
            <a:scrgbClr r="0" g="0" b="0"/>
          </a:effectRef>
          <a:fontRef idx="minor"/>
        </p:style>
      </p:sp>
      <p:sp>
        <p:nvSpPr>
          <p:cNvPr id="159" name="Textfeld 54"/>
          <p:cNvSpPr/>
          <p:nvPr/>
        </p:nvSpPr>
        <p:spPr>
          <a:xfrm>
            <a:off x="18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de-DE" sz="1400" b="0" strike="noStrike" spc="-1">
                <a:solidFill>
                  <a:srgbClr val="FFFFFF"/>
                </a:solidFill>
                <a:latin typeface="Arial"/>
                <a:ea typeface="DejaVu Sans"/>
              </a:rPr>
              <a:t>&lt;Datum/Uhrzeit&gt;</a:t>
            </a:r>
            <a:endParaRPr lang="de-DE" sz="1400" b="0" strike="noStrike" spc="-1">
              <a:latin typeface="Arial"/>
            </a:endParaRPr>
          </a:p>
        </p:txBody>
      </p:sp>
      <p:sp>
        <p:nvSpPr>
          <p:cNvPr id="160" name="Textfeld 55"/>
          <p:cNvSpPr/>
          <p:nvPr/>
        </p:nvSpPr>
        <p:spPr>
          <a:xfrm>
            <a:off x="756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fld id="{74F63A37-2C07-49EA-ADD9-6A23CFB1112B}" type="slidenum">
              <a:rPr lang="de-DE" sz="1400" b="0" strike="noStrike" spc="-1">
                <a:solidFill>
                  <a:srgbClr val="FFFFFF"/>
                </a:solidFill>
                <a:latin typeface="Arial"/>
                <a:ea typeface="DejaVu Sans"/>
              </a:rPr>
              <a:t>‹Nr.›</a:t>
            </a:fld>
            <a:endParaRPr lang="de-DE" sz="1400" b="0" strike="noStrike" spc="-1">
              <a:latin typeface="Arial"/>
            </a:endParaRPr>
          </a:p>
        </p:txBody>
      </p:sp>
      <p:sp>
        <p:nvSpPr>
          <p:cNvPr id="161" name="Ellipse 56"/>
          <p:cNvSpPr/>
          <p:nvPr/>
        </p:nvSpPr>
        <p:spPr>
          <a:xfrm>
            <a:off x="1440360" y="108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62" name="Ellipse 57"/>
          <p:cNvSpPr/>
          <p:nvPr/>
        </p:nvSpPr>
        <p:spPr>
          <a:xfrm>
            <a:off x="7380360" y="396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63" name="Ellipse 58"/>
          <p:cNvSpPr/>
          <p:nvPr/>
        </p:nvSpPr>
        <p:spPr>
          <a:xfrm>
            <a:off x="9000360" y="2700360"/>
            <a:ext cx="1258920" cy="107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64" name="Ellipse 59"/>
          <p:cNvSpPr/>
          <p:nvPr/>
        </p:nvSpPr>
        <p:spPr>
          <a:xfrm>
            <a:off x="-179640" y="2430360"/>
            <a:ext cx="1438920" cy="134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65" name="Ellipse 60"/>
          <p:cNvSpPr/>
          <p:nvPr/>
        </p:nvSpPr>
        <p:spPr>
          <a:xfrm>
            <a:off x="540360" y="1080360"/>
            <a:ext cx="718920" cy="71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66" name="Ellipse 61"/>
          <p:cNvSpPr/>
          <p:nvPr/>
        </p:nvSpPr>
        <p:spPr>
          <a:xfrm>
            <a:off x="360" y="126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167" name="Ellipse 62"/>
          <p:cNvSpPr/>
          <p:nvPr/>
        </p:nvSpPr>
        <p:spPr>
          <a:xfrm>
            <a:off x="360" y="5220360"/>
            <a:ext cx="1618920" cy="1258920"/>
          </a:xfrm>
          <a:prstGeom prst="ellipse">
            <a:avLst/>
          </a:prstGeom>
          <a:solidFill>
            <a:srgbClr val="FFFFFF">
              <a:alpha val="15000"/>
            </a:srgbClr>
          </a:solidFill>
          <a:ln w="0">
            <a:noFill/>
          </a:ln>
        </p:spPr>
        <p:style>
          <a:lnRef idx="0">
            <a:scrgbClr r="0" g="0" b="0"/>
          </a:lnRef>
          <a:fillRef idx="0">
            <a:scrgbClr r="0" g="0" b="0"/>
          </a:fillRef>
          <a:effectRef idx="0">
            <a:scrgbClr r="0" g="0" b="0"/>
          </a:effectRef>
          <a:fontRef idx="minor"/>
        </p:style>
      </p:sp>
      <p:sp>
        <p:nvSpPr>
          <p:cNvPr id="168" name="Ellipse 63"/>
          <p:cNvSpPr/>
          <p:nvPr/>
        </p:nvSpPr>
        <p:spPr>
          <a:xfrm>
            <a:off x="9720360" y="4680360"/>
            <a:ext cx="718920" cy="71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169" name="Ellipse 64"/>
          <p:cNvSpPr/>
          <p:nvPr/>
        </p:nvSpPr>
        <p:spPr>
          <a:xfrm>
            <a:off x="9540360" y="342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170" name="Ellipse 65"/>
          <p:cNvSpPr/>
          <p:nvPr/>
        </p:nvSpPr>
        <p:spPr>
          <a:xfrm>
            <a:off x="8100360" y="4680360"/>
            <a:ext cx="1078920" cy="8413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171" name="Ellipse 66"/>
          <p:cNvSpPr/>
          <p:nvPr/>
        </p:nvSpPr>
        <p:spPr>
          <a:xfrm>
            <a:off x="7920360" y="5400360"/>
            <a:ext cx="898920" cy="898920"/>
          </a:xfrm>
          <a:prstGeom prst="ellipse">
            <a:avLst/>
          </a:prstGeom>
          <a:solidFill>
            <a:srgbClr val="FFFFFF">
              <a:alpha val="25000"/>
            </a:srgbClr>
          </a:solidFill>
          <a:ln w="0">
            <a:noFill/>
          </a:ln>
        </p:spPr>
        <p:style>
          <a:lnRef idx="0">
            <a:scrgbClr r="0" g="0" b="0"/>
          </a:lnRef>
          <a:fillRef idx="0">
            <a:scrgbClr r="0" g="0" b="0"/>
          </a:fillRef>
          <a:effectRef idx="0">
            <a:scrgbClr r="0" g="0" b="0"/>
          </a:effectRef>
          <a:fontRef idx="minor"/>
        </p:style>
      </p:sp>
      <p:sp>
        <p:nvSpPr>
          <p:cNvPr id="172"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r>
              <a:rPr lang="de-DE" sz="4400" b="0" strike="noStrike" spc="-1">
                <a:latin typeface="Arial"/>
              </a:rPr>
              <a:t>Format des Titeltextes durch Klicken bearbeiten</a:t>
            </a:r>
          </a:p>
        </p:txBody>
      </p:sp>
      <p:sp>
        <p:nvSpPr>
          <p:cNvPr id="173"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0" name="Rechteck 108"/>
          <p:cNvSpPr/>
          <p:nvPr/>
        </p:nvSpPr>
        <p:spPr>
          <a:xfrm>
            <a:off x="0" y="360"/>
            <a:ext cx="10078920" cy="5668560"/>
          </a:xfrm>
          <a:prstGeom prst="rect">
            <a:avLst/>
          </a:prstGeom>
          <a:gradFill rotWithShape="0">
            <a:gsLst>
              <a:gs pos="30000">
                <a:srgbClr val="000032"/>
              </a:gs>
              <a:gs pos="100000">
                <a:srgbClr val="F60063"/>
              </a:gs>
            </a:gsLst>
            <a:lin ang="4200000"/>
          </a:gradFill>
          <a:ln w="0">
            <a:noFill/>
          </a:ln>
        </p:spPr>
        <p:style>
          <a:lnRef idx="0">
            <a:scrgbClr r="0" g="0" b="0"/>
          </a:lnRef>
          <a:fillRef idx="0">
            <a:scrgbClr r="0" g="0" b="0"/>
          </a:fillRef>
          <a:effectRef idx="0">
            <a:scrgbClr r="0" g="0" b="0"/>
          </a:effectRef>
          <a:fontRef idx="minor"/>
        </p:style>
      </p:sp>
      <p:sp>
        <p:nvSpPr>
          <p:cNvPr id="211" name="Rechteck 109"/>
          <p:cNvSpPr/>
          <p:nvPr/>
        </p:nvSpPr>
        <p:spPr>
          <a:xfrm flipH="1">
            <a:off x="-3240" y="0"/>
            <a:ext cx="10079280" cy="5669280"/>
          </a:xfrm>
          <a:prstGeom prst="rect">
            <a:avLst/>
          </a:prstGeom>
          <a:gradFill rotWithShape="0">
            <a:gsLst>
              <a:gs pos="0">
                <a:srgbClr val="FFFFFF">
                  <a:alpha val="90196"/>
                </a:srgbClr>
              </a:gs>
              <a:gs pos="75000">
                <a:srgbClr val="FFFFFF">
                  <a:alpha val="20000"/>
                </a:srgbClr>
              </a:gs>
              <a:gs pos="100000">
                <a:srgbClr val="FFFFFF">
                  <a:alpha val="20000"/>
                </a:srgbClr>
              </a:gs>
            </a:gsLst>
            <a:path path="circle">
              <a:fillToRect l="50000" t="85000" r="50000" b="15000"/>
            </a:path>
          </a:gradFill>
          <a:ln w="0">
            <a:noFill/>
          </a:ln>
        </p:spPr>
        <p:style>
          <a:lnRef idx="0">
            <a:scrgbClr r="0" g="0" b="0"/>
          </a:lnRef>
          <a:fillRef idx="0">
            <a:scrgbClr r="0" g="0" b="0"/>
          </a:fillRef>
          <a:effectRef idx="0">
            <a:scrgbClr r="0" g="0" b="0"/>
          </a:effectRef>
          <a:fontRef idx="minor"/>
        </p:style>
      </p:sp>
      <p:sp>
        <p:nvSpPr>
          <p:cNvPr id="212" name="Rechteck 110"/>
          <p:cNvSpPr/>
          <p:nvPr/>
        </p:nvSpPr>
        <p:spPr>
          <a:xfrm>
            <a:off x="0" y="1260360"/>
            <a:ext cx="10258920" cy="4498560"/>
          </a:xfrm>
          <a:prstGeom prst="rect">
            <a:avLst/>
          </a:prstGeom>
          <a:solidFill>
            <a:srgbClr val="FFFFFF"/>
          </a:solidFill>
          <a:ln w="0">
            <a:noFill/>
          </a:ln>
        </p:spPr>
        <p:style>
          <a:lnRef idx="0">
            <a:scrgbClr r="0" g="0" b="0"/>
          </a:lnRef>
          <a:fillRef idx="0">
            <a:scrgbClr r="0" g="0" b="0"/>
          </a:fillRef>
          <a:effectRef idx="0">
            <a:scrgbClr r="0" g="0" b="0"/>
          </a:effectRef>
          <a:fontRef idx="minor"/>
        </p:style>
      </p:sp>
      <p:sp>
        <p:nvSpPr>
          <p:cNvPr id="213" name="Textfeld 111"/>
          <p:cNvSpPr/>
          <p:nvPr/>
        </p:nvSpPr>
        <p:spPr>
          <a:xfrm>
            <a:off x="18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de-DE" sz="1400" b="0" strike="noStrike" spc="-1">
                <a:solidFill>
                  <a:srgbClr val="000000"/>
                </a:solidFill>
                <a:latin typeface="Arial"/>
                <a:ea typeface="DejaVu Sans"/>
              </a:rPr>
              <a:t>&lt;Datum/Uhrzeit&gt;</a:t>
            </a:r>
            <a:endParaRPr lang="de-DE" sz="1400" b="0" strike="noStrike" spc="-1">
              <a:latin typeface="Arial"/>
            </a:endParaRPr>
          </a:p>
        </p:txBody>
      </p:sp>
      <p:sp>
        <p:nvSpPr>
          <p:cNvPr id="214" name="Textfeld 112"/>
          <p:cNvSpPr/>
          <p:nvPr/>
        </p:nvSpPr>
        <p:spPr>
          <a:xfrm>
            <a:off x="7560360" y="5130360"/>
            <a:ext cx="2338920" cy="391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fld id="{8776AB9B-205B-493A-9217-5E120B2086A0}" type="slidenum">
              <a:rPr lang="de-DE" sz="1400" b="0" strike="noStrike" spc="-1">
                <a:solidFill>
                  <a:srgbClr val="000000"/>
                </a:solidFill>
                <a:latin typeface="Arial"/>
                <a:ea typeface="DejaVu Sans"/>
              </a:rPr>
              <a:t>‹Nr.›</a:t>
            </a:fld>
            <a:endParaRPr lang="de-DE" sz="1400" b="0" strike="noStrike" spc="-1">
              <a:latin typeface="Arial"/>
            </a:endParaRPr>
          </a:p>
        </p:txBody>
      </p:sp>
      <p:sp>
        <p:nvSpPr>
          <p:cNvPr id="215" name="Ellipse 113"/>
          <p:cNvSpPr/>
          <p:nvPr/>
        </p:nvSpPr>
        <p:spPr>
          <a:xfrm>
            <a:off x="1440360" y="108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216" name="Ellipse 114"/>
          <p:cNvSpPr/>
          <p:nvPr/>
        </p:nvSpPr>
        <p:spPr>
          <a:xfrm>
            <a:off x="7380360" y="3960360"/>
            <a:ext cx="1438920" cy="1258920"/>
          </a:xfrm>
          <a:prstGeom prst="ellipse">
            <a:avLst/>
          </a:prstGeom>
          <a:solidFill>
            <a:srgbClr val="FFFFFF">
              <a:alpha val="30000"/>
            </a:srgbClr>
          </a:solidFill>
          <a:ln w="0">
            <a:noFill/>
          </a:ln>
        </p:spPr>
        <p:style>
          <a:lnRef idx="0">
            <a:scrgbClr r="0" g="0" b="0"/>
          </a:lnRef>
          <a:fillRef idx="0">
            <a:scrgbClr r="0" g="0" b="0"/>
          </a:fillRef>
          <a:effectRef idx="0">
            <a:scrgbClr r="0" g="0" b="0"/>
          </a:effectRef>
          <a:fontRef idx="minor"/>
        </p:style>
      </p:sp>
      <p:sp>
        <p:nvSpPr>
          <p:cNvPr id="217" name="Ellipse 115"/>
          <p:cNvSpPr/>
          <p:nvPr/>
        </p:nvSpPr>
        <p:spPr>
          <a:xfrm>
            <a:off x="540360" y="1080360"/>
            <a:ext cx="718920" cy="718920"/>
          </a:xfrm>
          <a:prstGeom prst="ellipse">
            <a:avLst/>
          </a:prstGeom>
          <a:solidFill>
            <a:srgbClr val="FFFFFF">
              <a:alpha val="20000"/>
            </a:srgbClr>
          </a:solidFill>
          <a:ln w="0">
            <a:noFill/>
          </a:ln>
        </p:spPr>
        <p:style>
          <a:lnRef idx="0">
            <a:scrgbClr r="0" g="0" b="0"/>
          </a:lnRef>
          <a:fillRef idx="0">
            <a:scrgbClr r="0" g="0" b="0"/>
          </a:fillRef>
          <a:effectRef idx="0">
            <a:scrgbClr r="0" g="0" b="0"/>
          </a:effectRef>
          <a:fontRef idx="minor"/>
        </p:style>
      </p:sp>
      <p:sp>
        <p:nvSpPr>
          <p:cNvPr id="218" name="Ellipse 116"/>
          <p:cNvSpPr/>
          <p:nvPr/>
        </p:nvSpPr>
        <p:spPr>
          <a:xfrm>
            <a:off x="360" y="1260360"/>
            <a:ext cx="718920" cy="718920"/>
          </a:xfrm>
          <a:prstGeom prst="ellipse">
            <a:avLst/>
          </a:prstGeom>
          <a:solidFill>
            <a:srgbClr val="FFFFFF">
              <a:alpha val="10000"/>
            </a:srgbClr>
          </a:solidFill>
          <a:ln w="0">
            <a:noFill/>
          </a:ln>
        </p:spPr>
        <p:style>
          <a:lnRef idx="0">
            <a:scrgbClr r="0" g="0" b="0"/>
          </a:lnRef>
          <a:fillRef idx="0">
            <a:scrgbClr r="0" g="0" b="0"/>
          </a:fillRef>
          <a:effectRef idx="0">
            <a:scrgbClr r="0" g="0" b="0"/>
          </a:effectRef>
          <a:fontRef idx="minor"/>
        </p:style>
      </p:sp>
      <p:sp>
        <p:nvSpPr>
          <p:cNvPr id="219" name="PlaceHolder 1"/>
          <p:cNvSpPr>
            <a:spLocks noGrp="1"/>
          </p:cNvSpPr>
          <p:nvPr>
            <p:ph type="title"/>
          </p:nvPr>
        </p:nvSpPr>
        <p:spPr>
          <a:xfrm>
            <a:off x="504000" y="226080"/>
            <a:ext cx="9072000" cy="946440"/>
          </a:xfrm>
          <a:prstGeom prst="rect">
            <a:avLst/>
          </a:prstGeom>
        </p:spPr>
        <p:txBody>
          <a:bodyPr lIns="0" tIns="0" rIns="0" bIns="0" anchor="ctr">
            <a:noAutofit/>
          </a:bodyPr>
          <a:lstStyle/>
          <a:p>
            <a:pPr algn="ctr"/>
            <a:r>
              <a:rPr lang="de-DE" sz="4400" b="0" strike="noStrike" spc="-1">
                <a:latin typeface="Arial"/>
              </a:rPr>
              <a:t>Format des Titeltextes durch Klicken bearbeiten</a:t>
            </a:r>
          </a:p>
        </p:txBody>
      </p:sp>
      <p:sp>
        <p:nvSpPr>
          <p:cNvPr id="220"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de-DE" sz="3200" b="0" strike="noStrike" spc="-1">
                <a:latin typeface="Arial"/>
              </a:rPr>
              <a:t>Format des Gliederungstextes durch Klicken bearbeiten</a:t>
            </a:r>
          </a:p>
          <a:p>
            <a:pPr marL="864000" lvl="1" indent="-324000">
              <a:spcBef>
                <a:spcPts val="1134"/>
              </a:spcBef>
              <a:buClr>
                <a:srgbClr val="000000"/>
              </a:buClr>
              <a:buSzPct val="75000"/>
              <a:buFont typeface="Symbol" charset="2"/>
              <a:buChar char=""/>
            </a:pPr>
            <a:r>
              <a:rPr lang="de-DE" sz="2800" b="0" strike="noStrike" spc="-1">
                <a:latin typeface="Arial"/>
              </a:rPr>
              <a:t>Zweite Gliederungsebene</a:t>
            </a:r>
          </a:p>
          <a:p>
            <a:pPr marL="1296000" lvl="2" indent="-288000">
              <a:spcBef>
                <a:spcPts val="850"/>
              </a:spcBef>
              <a:buClr>
                <a:srgbClr val="000000"/>
              </a:buClr>
              <a:buSzPct val="45000"/>
              <a:buFont typeface="Wingdings" charset="2"/>
              <a:buChar char=""/>
            </a:pPr>
            <a:r>
              <a:rPr lang="de-DE" sz="2400" b="0" strike="noStrike" spc="-1">
                <a:latin typeface="Arial"/>
              </a:rPr>
              <a:t>Dritte Gliederungsebene</a:t>
            </a:r>
          </a:p>
          <a:p>
            <a:pPr marL="1728000" lvl="3" indent="-216000">
              <a:spcBef>
                <a:spcPts val="567"/>
              </a:spcBef>
              <a:buClr>
                <a:srgbClr val="000000"/>
              </a:buClr>
              <a:buSzPct val="75000"/>
              <a:buFont typeface="Symbol" charset="2"/>
              <a:buChar char=""/>
            </a:pPr>
            <a:r>
              <a:rPr lang="de-DE" sz="2000" b="0" strike="noStrike" spc="-1">
                <a:latin typeface="Arial"/>
              </a:rPr>
              <a:t>Vierte Gliederungsebene</a:t>
            </a:r>
          </a:p>
          <a:p>
            <a:pPr marL="2160000" lvl="4" indent="-216000">
              <a:spcBef>
                <a:spcPts val="283"/>
              </a:spcBef>
              <a:buClr>
                <a:srgbClr val="000000"/>
              </a:buClr>
              <a:buSzPct val="45000"/>
              <a:buFont typeface="Wingdings" charset="2"/>
              <a:buChar char=""/>
            </a:pPr>
            <a:r>
              <a:rPr lang="de-DE" sz="2000" b="0" strike="noStrike" spc="-1">
                <a:latin typeface="Arial"/>
              </a:rPr>
              <a:t>Fünfte Gliederungsebene</a:t>
            </a:r>
          </a:p>
          <a:p>
            <a:pPr marL="2592000" lvl="5" indent="-216000">
              <a:spcBef>
                <a:spcPts val="283"/>
              </a:spcBef>
              <a:buClr>
                <a:srgbClr val="000000"/>
              </a:buClr>
              <a:buSzPct val="45000"/>
              <a:buFont typeface="Wingdings" charset="2"/>
              <a:buChar char=""/>
            </a:pPr>
            <a:r>
              <a:rPr lang="de-DE" sz="2000" b="0" strike="noStrike" spc="-1">
                <a:latin typeface="Arial"/>
              </a:rPr>
              <a:t>Sechste Gliederungsebene</a:t>
            </a:r>
          </a:p>
          <a:p>
            <a:pPr marL="3024000" lvl="6" indent="-216000">
              <a:spcBef>
                <a:spcPts val="283"/>
              </a:spcBef>
              <a:buClr>
                <a:srgbClr val="000000"/>
              </a:buClr>
              <a:buSzPct val="45000"/>
              <a:buFont typeface="Wingdings" charset="2"/>
              <a:buChar char=""/>
            </a:pPr>
            <a:r>
              <a:rPr lang="de-DE" sz="2000" b="0" strike="noStrike" spc="-1">
                <a:latin typeface="Arial"/>
              </a:rPr>
              <a:t>Siebte Gliederungsebene</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Textfeld 158"/>
          <p:cNvSpPr/>
          <p:nvPr/>
        </p:nvSpPr>
        <p:spPr>
          <a:xfrm>
            <a:off x="648360" y="853200"/>
            <a:ext cx="9070560" cy="9457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4800" b="0" strike="noStrike" spc="-1">
                <a:solidFill>
                  <a:srgbClr val="BF819E"/>
                </a:solidFill>
                <a:latin typeface="Arial"/>
                <a:ea typeface="DejaVu Sans"/>
              </a:rPr>
              <a:t>Nachteilsausgleich </a:t>
            </a:r>
            <a:endParaRPr lang="de-DE" sz="4800" b="0" strike="noStrike" spc="-1">
              <a:latin typeface="Arial"/>
            </a:endParaRPr>
          </a:p>
          <a:p>
            <a:pPr algn="ctr">
              <a:lnSpc>
                <a:spcPct val="100000"/>
              </a:lnSpc>
            </a:pPr>
            <a:r>
              <a:rPr lang="de-DE" sz="4800" b="0" strike="noStrike" spc="-1">
                <a:solidFill>
                  <a:srgbClr val="BF819E"/>
                </a:solidFill>
                <a:latin typeface="Arial"/>
                <a:ea typeface="DejaVu Sans"/>
              </a:rPr>
              <a:t>Nachteilsausgleich bei LRS</a:t>
            </a:r>
            <a:endParaRPr lang="de-DE" sz="4800" b="0" strike="noStrike" spc="-1">
              <a:latin typeface="Arial"/>
            </a:endParaRPr>
          </a:p>
        </p:txBody>
      </p:sp>
      <p:sp>
        <p:nvSpPr>
          <p:cNvPr id="258" name="Textfeld 159"/>
          <p:cNvSpPr/>
          <p:nvPr/>
        </p:nvSpPr>
        <p:spPr>
          <a:xfrm>
            <a:off x="504000" y="2463840"/>
            <a:ext cx="4354920" cy="2278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200" b="0" strike="noStrike" spc="-1">
                <a:solidFill>
                  <a:srgbClr val="FFFFFF"/>
                </a:solidFill>
                <a:latin typeface="Arial"/>
                <a:ea typeface="DejaVu Sans"/>
              </a:rPr>
              <a:t>Informationen und Handlungshilfen für einen gelingenden Umgang mit LRS an unserer Schule</a:t>
            </a:r>
            <a:endParaRPr lang="de-DE" sz="3200" b="0" strike="noStrike" spc="-1">
              <a:latin typeface="Arial"/>
            </a:endParaRPr>
          </a:p>
        </p:txBody>
      </p:sp>
      <p:pic>
        <p:nvPicPr>
          <p:cNvPr id="259" name="Grafik 160"/>
          <p:cNvPicPr/>
          <p:nvPr/>
        </p:nvPicPr>
        <p:blipFill>
          <a:blip r:embed="rId3">
            <a:alphaModFix amt="70000"/>
          </a:blip>
          <a:stretch/>
        </p:blipFill>
        <p:spPr>
          <a:xfrm>
            <a:off x="5760000" y="2520000"/>
            <a:ext cx="3229560" cy="2154960"/>
          </a:xfrm>
          <a:prstGeom prst="rect">
            <a:avLst/>
          </a:prstGeom>
          <a:ln w="1800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Textfeld 17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Handlungsschritte SII</a:t>
            </a:r>
            <a:endParaRPr lang="de-DE" sz="3300" b="0" strike="noStrike" spc="-1">
              <a:latin typeface="Arial"/>
            </a:endParaRPr>
          </a:p>
        </p:txBody>
      </p:sp>
      <p:sp>
        <p:nvSpPr>
          <p:cNvPr id="279" name="Textfeld 172"/>
          <p:cNvSpPr/>
          <p:nvPr/>
        </p:nvSpPr>
        <p:spPr>
          <a:xfrm>
            <a:off x="540000" y="1258920"/>
            <a:ext cx="8998920" cy="3598920"/>
          </a:xfrm>
          <a:prstGeom prst="rect">
            <a:avLst/>
          </a:prstGeom>
          <a:solidFill>
            <a:srgbClr val="FFFFFF">
              <a:alpha val="50000"/>
            </a:srgbClr>
          </a:solidFill>
          <a:ln w="0">
            <a:noFill/>
          </a:ln>
        </p:spPr>
        <p:style>
          <a:lnRef idx="0">
            <a:scrgbClr r="0" g="0" b="0"/>
          </a:lnRef>
          <a:fillRef idx="0">
            <a:scrgbClr r="0" g="0" b="0"/>
          </a:fillRef>
          <a:effectRef idx="0">
            <a:scrgbClr r="0" g="0" b="0"/>
          </a:effectRef>
          <a:fontRef idx="minor"/>
        </p:style>
        <p:txBody>
          <a:bodyPr lIns="0" tIns="0" rIns="0" bIns="0">
            <a:normAutofit fontScale="92500" lnSpcReduction="20000"/>
          </a:bodyPr>
          <a:lstStyle/>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Akte aus SI einholen (eventuell Kontakt ehemalige Schule)</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Fachlehrereinschätzung zu jeder QK/ZK einholen (Google Drive Tabelle)</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erneute Testung (LGVT 5-12+)</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Auf jeder ZK individuelle Besprechung des Einzelfalls, Beschluss, AL in Vertretung der SL’ </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Enge Zusammenarbeit mit Erziehungsberechtigten (Beratung, Information, Aktenlage, Anträge)</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Fortführung der Dokumentation</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Antrag auf NTA im Abitur an Bezirksregierung (November vor Abitur)</a:t>
            </a:r>
            <a:endParaRPr lang="de-DE" sz="2400" b="0" strike="noStrike" spc="-1" dirty="0">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extfeld 173"/>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Dokumentationsbogen</a:t>
            </a:r>
            <a:endParaRPr lang="de-DE" sz="3300" b="0" strike="noStrike" spc="-1">
              <a:latin typeface="Arial"/>
            </a:endParaRPr>
          </a:p>
        </p:txBody>
      </p:sp>
      <p:pic>
        <p:nvPicPr>
          <p:cNvPr id="281" name="Grafik 174"/>
          <p:cNvPicPr/>
          <p:nvPr/>
        </p:nvPicPr>
        <p:blipFill>
          <a:blip r:embed="rId2">
            <a:alphaModFix amt="70000"/>
          </a:blip>
          <a:stretch/>
        </p:blipFill>
        <p:spPr>
          <a:xfrm>
            <a:off x="3170520" y="1080000"/>
            <a:ext cx="3668400" cy="4318920"/>
          </a:xfrm>
          <a:prstGeom prst="rect">
            <a:avLst/>
          </a:prstGeom>
          <a:ln w="18000">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Textfeld 175"/>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Dokumentationsbogen</a:t>
            </a:r>
            <a:endParaRPr lang="de-DE" sz="3300" b="0" strike="noStrike" spc="-1">
              <a:latin typeface="Arial"/>
            </a:endParaRPr>
          </a:p>
        </p:txBody>
      </p:sp>
      <p:pic>
        <p:nvPicPr>
          <p:cNvPr id="283" name="Grafik 176"/>
          <p:cNvPicPr/>
          <p:nvPr/>
        </p:nvPicPr>
        <p:blipFill>
          <a:blip r:embed="rId2">
            <a:alphaModFix amt="70000"/>
          </a:blip>
          <a:stretch/>
        </p:blipFill>
        <p:spPr>
          <a:xfrm>
            <a:off x="1260000" y="1080000"/>
            <a:ext cx="3238920" cy="4411440"/>
          </a:xfrm>
          <a:prstGeom prst="rect">
            <a:avLst/>
          </a:prstGeom>
          <a:ln w="18000">
            <a:noFill/>
          </a:ln>
        </p:spPr>
      </p:pic>
      <p:pic>
        <p:nvPicPr>
          <p:cNvPr id="284" name="Grafik 177"/>
          <p:cNvPicPr/>
          <p:nvPr/>
        </p:nvPicPr>
        <p:blipFill>
          <a:blip r:embed="rId3">
            <a:alphaModFix amt="70000"/>
          </a:blip>
          <a:stretch/>
        </p:blipFill>
        <p:spPr>
          <a:xfrm>
            <a:off x="4680000" y="1980000"/>
            <a:ext cx="4894920" cy="2027520"/>
          </a:xfrm>
          <a:prstGeom prst="rect">
            <a:avLst/>
          </a:prstGeom>
          <a:ln w="18000">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Textfeld 178"/>
          <p:cNvSpPr/>
          <p:nvPr/>
        </p:nvSpPr>
        <p:spPr>
          <a:xfrm>
            <a:off x="540000" y="277920"/>
            <a:ext cx="8998920" cy="988920"/>
          </a:xfrm>
          <a:prstGeom prst="rect">
            <a:avLst/>
          </a:prstGeom>
          <a:noFill/>
          <a:ln w="0">
            <a:noFill/>
          </a:ln>
        </p:spPr>
        <p:style>
          <a:lnRef idx="0">
            <a:scrgbClr r="0" g="0" b="0"/>
          </a:lnRef>
          <a:fillRef idx="0">
            <a:scrgbClr r="0" g="0" b="0"/>
          </a:fillRef>
          <a:effectRef idx="0">
            <a:scrgbClr r="0" g="0" b="0"/>
          </a:effectRef>
          <a:fontRef idx="minor"/>
        </p:style>
      </p:sp>
      <p:sp>
        <p:nvSpPr>
          <p:cNvPr id="286" name="Textfeld 179"/>
          <p:cNvSpPr/>
          <p:nvPr/>
        </p:nvSpPr>
        <p:spPr>
          <a:xfrm>
            <a:off x="540000" y="1080000"/>
            <a:ext cx="8998920" cy="3598920"/>
          </a:xfrm>
          <a:prstGeom prst="rect">
            <a:avLst/>
          </a:prstGeom>
          <a:solidFill>
            <a:srgbClr val="FFFFFF">
              <a:alpha val="70000"/>
            </a:srgbClr>
          </a:solid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200" b="0" strike="noStrike" spc="-1">
                <a:solidFill>
                  <a:srgbClr val="000000"/>
                </a:solidFill>
                <a:latin typeface="Arial"/>
                <a:ea typeface="DejaVu Sans"/>
              </a:rPr>
              <a:t>Noch Fragen?</a:t>
            </a:r>
            <a:endParaRPr lang="de-DE" sz="32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Textfeld 180"/>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Vielen Dank für die Aufmerksamkeit!</a:t>
            </a:r>
            <a:endParaRPr lang="de-DE" sz="3300" b="0" strike="noStrike" spc="-1">
              <a:latin typeface="Arial"/>
            </a:endParaRPr>
          </a:p>
        </p:txBody>
      </p:sp>
      <p:pic>
        <p:nvPicPr>
          <p:cNvPr id="288" name="Grafik 181"/>
          <p:cNvPicPr/>
          <p:nvPr/>
        </p:nvPicPr>
        <p:blipFill>
          <a:blip r:embed="rId2">
            <a:alphaModFix amt="70000"/>
          </a:blip>
          <a:stretch/>
        </p:blipFill>
        <p:spPr>
          <a:xfrm>
            <a:off x="2987280" y="2188440"/>
            <a:ext cx="3851640" cy="2310480"/>
          </a:xfrm>
          <a:prstGeom prst="rect">
            <a:avLst/>
          </a:prstGeom>
          <a:ln w="18000">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feld 16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Allgemeines</a:t>
            </a:r>
            <a:endParaRPr lang="de-DE" sz="3300" b="0" strike="noStrike" spc="-1">
              <a:latin typeface="Arial"/>
            </a:endParaRPr>
          </a:p>
        </p:txBody>
      </p:sp>
      <p:sp>
        <p:nvSpPr>
          <p:cNvPr id="261" name="Textfeld 162"/>
          <p:cNvSpPr/>
          <p:nvPr/>
        </p:nvSpPr>
        <p:spPr>
          <a:xfrm>
            <a:off x="540000" y="1080000"/>
            <a:ext cx="8998920" cy="4318920"/>
          </a:xfrm>
          <a:prstGeom prst="rect">
            <a:avLst/>
          </a:prstGeom>
          <a:gradFill rotWithShape="0">
            <a:gsLst>
              <a:gs pos="0">
                <a:srgbClr val="FFFFFF">
                  <a:alpha val="0"/>
                </a:srgbClr>
              </a:gs>
              <a:gs pos="50000">
                <a:srgbClr val="FFFFFF"/>
              </a:gs>
              <a:gs pos="100000">
                <a:srgbClr val="FFFFFF">
                  <a:alpha val="0"/>
                </a:srgbClr>
              </a:gs>
            </a:gsLst>
            <a:lin ang="5400000"/>
          </a:grad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Aft>
                <a:spcPts val="1057"/>
              </a:spcAft>
              <a:buClr>
                <a:srgbClr val="000000"/>
              </a:buClr>
              <a:buSzPct val="45000"/>
              <a:buFont typeface="Wingdings" charset="2"/>
              <a:buChar char=""/>
            </a:pPr>
            <a:r>
              <a:rPr lang="de-DE" sz="1800" b="0" strike="noStrike" spc="-1">
                <a:solidFill>
                  <a:srgbClr val="000000"/>
                </a:solidFill>
                <a:latin typeface="Arial"/>
                <a:ea typeface="DejaVu Sans"/>
              </a:rPr>
              <a:t>Mit § 1 des Schulgesetzes vom 15. Februar 2005 haben alle Schülerinnen und Schüler in Nordrhein-Westfalen Anspruch auf eine ihren Stärken und Begabungen sowie auch den persönlichen Bedarfen entsprechende individuelle Förderung. </a:t>
            </a:r>
            <a:endParaRPr lang="de-DE" sz="18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1800" b="0" strike="noStrike" spc="-1">
                <a:solidFill>
                  <a:srgbClr val="000000"/>
                </a:solidFill>
                <a:latin typeface="Arial"/>
                <a:ea typeface="DejaVu Sans"/>
              </a:rPr>
              <a:t>Erst bei weiteren Kriterien und wenn die Schülerinnen und Schüler aufgrund einer Behinderung oder des Bedarfes an sonderpädagogischer Unterstützung ihre Leistungen nicht begabungsgemäß erbringen können, erhalten sie einen darüber hinausgehenden Nachteilsausgleich. </a:t>
            </a:r>
            <a:endParaRPr lang="de-DE" sz="18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1800" b="0" strike="noStrike" spc="-1">
                <a:solidFill>
                  <a:srgbClr val="000000"/>
                </a:solidFill>
                <a:latin typeface="Arial"/>
                <a:ea typeface="DejaVu Sans"/>
              </a:rPr>
              <a:t>Die Vergabe ist möglich für die Primarstufe und die Sekundarstufen I und II. </a:t>
            </a:r>
            <a:endParaRPr lang="de-DE" sz="18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1800" b="0" strike="noStrike" spc="-1">
                <a:solidFill>
                  <a:srgbClr val="000000"/>
                </a:solidFill>
                <a:latin typeface="Arial"/>
                <a:ea typeface="DejaVu Sans"/>
              </a:rPr>
              <a:t>Zentral ist hierbei die Dokumentation der gewährten Nachteilsausgleiche von Beginn an. </a:t>
            </a:r>
            <a:endParaRPr lang="de-DE" sz="18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1800" b="0" strike="noStrike" spc="-1">
                <a:solidFill>
                  <a:srgbClr val="000000"/>
                </a:solidFill>
                <a:latin typeface="Arial"/>
                <a:ea typeface="DejaVu Sans"/>
              </a:rPr>
              <a:t>Die Vergabe von Nachteilsausgleichen erfolgt dabei nicht „automatisch“ z.B. nach einer bestimmten medizinischen oder pädagogischen Diagnose, sondern ist Ergebnis einer eingehenden Beurteilung der individuellen Situation einer Schülerin oder eines Schülers. </a:t>
            </a:r>
            <a:endParaRPr lang="de-DE" sz="18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Textfeld 16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Allgemeines</a:t>
            </a:r>
            <a:endParaRPr lang="de-DE" sz="3300" b="0" strike="noStrike" spc="-1">
              <a:latin typeface="Arial"/>
            </a:endParaRPr>
          </a:p>
        </p:txBody>
      </p:sp>
      <p:sp>
        <p:nvSpPr>
          <p:cNvPr id="263" name="Textfeld 162"/>
          <p:cNvSpPr/>
          <p:nvPr/>
        </p:nvSpPr>
        <p:spPr>
          <a:xfrm>
            <a:off x="544320" y="900000"/>
            <a:ext cx="8998920" cy="4318920"/>
          </a:xfrm>
          <a:prstGeom prst="rect">
            <a:avLst/>
          </a:prstGeom>
          <a:gradFill rotWithShape="0">
            <a:gsLst>
              <a:gs pos="0">
                <a:srgbClr val="FFFFFF">
                  <a:alpha val="0"/>
                </a:srgbClr>
              </a:gs>
              <a:gs pos="50000">
                <a:srgbClr val="FFFFFF"/>
              </a:gs>
              <a:gs pos="100000">
                <a:srgbClr val="FFFFFF">
                  <a:alpha val="0"/>
                </a:srgbClr>
              </a:gs>
            </a:gsLst>
            <a:lin ang="5400000"/>
          </a:gradFill>
          <a:ln w="0">
            <a:noFill/>
          </a:ln>
        </p:spPr>
        <p:style>
          <a:lnRef idx="0">
            <a:scrgbClr r="0" g="0" b="0"/>
          </a:lnRef>
          <a:fillRef idx="0">
            <a:scrgbClr r="0" g="0" b="0"/>
          </a:fillRef>
          <a:effectRef idx="0">
            <a:scrgbClr r="0" g="0" b="0"/>
          </a:effectRef>
          <a:fontRef idx="minor"/>
        </p:style>
        <p:txBody>
          <a:bodyPr lIns="0" tIns="0" rIns="0" bIns="0">
            <a:normAutofit fontScale="97000"/>
          </a:bodyPr>
          <a:lstStyle/>
          <a:p>
            <a:pPr>
              <a:lnSpc>
                <a:spcPct val="100000"/>
              </a:lnSpc>
              <a:spcAft>
                <a:spcPts val="1057"/>
              </a:spcAft>
            </a:pPr>
            <a:endParaRPr lang="de-DE" sz="18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000" b="0" strike="noStrike" spc="-1">
                <a:solidFill>
                  <a:srgbClr val="000000"/>
                </a:solidFill>
                <a:latin typeface="Arial"/>
                <a:ea typeface="DejaVu Sans"/>
              </a:rPr>
              <a:t>Das Recht auf Nachteilsausgleich leitet sich aus dem Grundgesetz der Bundesrepublik Deutschland, der VN-Behindertenrechtskonvention sowie der Sozialgesetzgebung ab und findet auf schulischer Ebene im Schulgesetz und in den Ausbildungs- und Prüfungsordnungen seinen Niederschlag.</a:t>
            </a:r>
            <a:endParaRPr lang="de-DE" sz="20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000" b="0" strike="noStrike" spc="-1">
                <a:solidFill>
                  <a:srgbClr val="000000"/>
                </a:solidFill>
                <a:latin typeface="Arial"/>
                <a:ea typeface="DejaVu Sans"/>
              </a:rPr>
              <a:t>Rechtliche Grundlage für den Nachteilsausgleich in den weiterführenden Schulen Nordrhein-Westfalens sind daher folgende im Schulgesetz und in der Ausbildungs- und Prüfungsordnung für die Sekundarstufe I getroffenen Regelungen: </a:t>
            </a:r>
            <a:endParaRPr lang="de-DE" sz="20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000" b="0" strike="noStrike" spc="-1">
                <a:solidFill>
                  <a:srgbClr val="000000"/>
                </a:solidFill>
                <a:latin typeface="Arial"/>
                <a:ea typeface="DejaVu Sans"/>
              </a:rPr>
              <a:t>§ 2 Absatz 5 Schulgesetz (in der jeweils geltenden Fassung)</a:t>
            </a:r>
            <a:endParaRPr lang="de-DE" sz="20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000" b="0" strike="noStrike" spc="-1">
                <a:solidFill>
                  <a:srgbClr val="000000"/>
                </a:solidFill>
                <a:latin typeface="Arial"/>
                <a:ea typeface="DejaVu Sans"/>
              </a:rPr>
              <a:t>§ 6 Absatz 9 der Verordnung über die Ausbildung und die Abschlussprüfungen in der Sekundarstufe I (APO-S I)</a:t>
            </a:r>
            <a:endParaRPr lang="de-DE" sz="2000" b="0" strike="noStrike" spc="-1">
              <a:latin typeface="Arial"/>
            </a:endParaRPr>
          </a:p>
          <a:p>
            <a:pPr>
              <a:lnSpc>
                <a:spcPct val="100000"/>
              </a:lnSpc>
              <a:spcAft>
                <a:spcPts val="1057"/>
              </a:spcAft>
            </a:pPr>
            <a:endParaRPr lang="de-DE" sz="2000" b="0" strike="noStrike" spc="-1">
              <a:latin typeface="Arial"/>
            </a:endParaRPr>
          </a:p>
          <a:p>
            <a:pPr>
              <a:lnSpc>
                <a:spcPct val="100000"/>
              </a:lnSpc>
              <a:spcAft>
                <a:spcPts val="1057"/>
              </a:spcAft>
            </a:pPr>
            <a:endParaRPr lang="de-DE" sz="20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Textfeld 16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Allgemeines</a:t>
            </a:r>
            <a:endParaRPr lang="de-DE" sz="3300" b="0" strike="noStrike" spc="-1">
              <a:latin typeface="Arial"/>
            </a:endParaRPr>
          </a:p>
        </p:txBody>
      </p:sp>
      <p:sp>
        <p:nvSpPr>
          <p:cNvPr id="265" name="Textfeld 162"/>
          <p:cNvSpPr/>
          <p:nvPr/>
        </p:nvSpPr>
        <p:spPr>
          <a:xfrm>
            <a:off x="540000" y="721080"/>
            <a:ext cx="8998920" cy="4318920"/>
          </a:xfrm>
          <a:prstGeom prst="rect">
            <a:avLst/>
          </a:prstGeom>
          <a:gradFill rotWithShape="0">
            <a:gsLst>
              <a:gs pos="0">
                <a:srgbClr val="FFFFFF">
                  <a:alpha val="0"/>
                </a:srgbClr>
              </a:gs>
              <a:gs pos="50000">
                <a:srgbClr val="FFFFFF"/>
              </a:gs>
              <a:gs pos="100000">
                <a:srgbClr val="FFFFFF">
                  <a:alpha val="0"/>
                </a:srgbClr>
              </a:gs>
            </a:gsLst>
            <a:lin ang="5400000"/>
          </a:gradFill>
          <a:ln w="0">
            <a:noFill/>
          </a:ln>
        </p:spPr>
        <p:style>
          <a:lnRef idx="0">
            <a:scrgbClr r="0" g="0" b="0"/>
          </a:lnRef>
          <a:fillRef idx="0">
            <a:scrgbClr r="0" g="0" b="0"/>
          </a:fillRef>
          <a:effectRef idx="0">
            <a:scrgbClr r="0" g="0" b="0"/>
          </a:effectRef>
          <a:fontRef idx="minor"/>
        </p:style>
        <p:txBody>
          <a:bodyPr lIns="0" tIns="0" rIns="0" bIns="0">
            <a:normAutofit fontScale="92500" lnSpcReduction="10000"/>
          </a:bodyPr>
          <a:lstStyle/>
          <a:p>
            <a:pPr>
              <a:lnSpc>
                <a:spcPct val="100000"/>
              </a:lnSpc>
            </a:pPr>
            <a:endParaRPr lang="de-DE" sz="1800" b="0" strike="noStrike" spc="-1" dirty="0">
              <a:latin typeface="Arial"/>
            </a:endParaRPr>
          </a:p>
          <a:p>
            <a:pPr>
              <a:lnSpc>
                <a:spcPct val="100000"/>
              </a:lnSpc>
            </a:pPr>
            <a:endParaRPr lang="de-DE" sz="1800" b="0" strike="noStrike" spc="-1" dirty="0">
              <a:latin typeface="Arial"/>
            </a:endParaRPr>
          </a:p>
          <a:p>
            <a:pPr marL="285840" indent="-284760">
              <a:lnSpc>
                <a:spcPct val="100000"/>
              </a:lnSpc>
              <a:spcBef>
                <a:spcPts val="1200"/>
              </a:spcBef>
              <a:buClr>
                <a:srgbClr val="000000"/>
              </a:buClr>
              <a:buFont typeface="Arial"/>
              <a:buChar char="•"/>
            </a:pPr>
            <a:r>
              <a:rPr lang="de-DE" sz="2000" b="0" strike="noStrike" spc="-1" dirty="0">
                <a:solidFill>
                  <a:srgbClr val="000000"/>
                </a:solidFill>
                <a:latin typeface="Arial"/>
                <a:ea typeface="DejaVu Sans"/>
              </a:rPr>
              <a:t>Nachteilsausgleiche zielen darauf ab, Schülerinnen und Schüler mit Behinderungen, chronischen Erkrankungen und/oder Bedarf an sonderpädagogischer Unterstützung durch gezielte Hilfestellungen in die Lage zu versetzen, ihre Fähigkeiten im Hinblick auf die gestellten Anforderungen nachzuweisen. Diese Hilfen und Unterstützungsmaßnahmen werden als Nachteilsausgleiche bezeichnet. </a:t>
            </a:r>
            <a:endParaRPr lang="de-DE" sz="2000" b="0" strike="noStrike" spc="-1" dirty="0">
              <a:latin typeface="Arial"/>
            </a:endParaRPr>
          </a:p>
          <a:p>
            <a:pPr marL="285840" indent="-284760">
              <a:lnSpc>
                <a:spcPct val="100000"/>
              </a:lnSpc>
              <a:spcBef>
                <a:spcPts val="1200"/>
              </a:spcBef>
              <a:buClr>
                <a:srgbClr val="000000"/>
              </a:buClr>
              <a:buFont typeface="Arial"/>
              <a:buChar char="•"/>
            </a:pPr>
            <a:r>
              <a:rPr lang="de-DE" sz="2000" b="0" strike="noStrike" spc="-1" dirty="0">
                <a:solidFill>
                  <a:srgbClr val="000000"/>
                </a:solidFill>
                <a:latin typeface="Arial"/>
                <a:ea typeface="DejaVu Sans"/>
              </a:rPr>
              <a:t>Ein Nachteilsausgleich soll im Sinne einer Kompensation des mit einer Behinderung und/oder einem Bedarf an sonderpädagogischer Unterstützung verbundenen Nachteils dienen. </a:t>
            </a:r>
            <a:endParaRPr lang="de-DE" sz="2000" b="0" strike="noStrike" spc="-1" dirty="0">
              <a:latin typeface="Arial"/>
            </a:endParaRPr>
          </a:p>
          <a:p>
            <a:pPr marL="285840" indent="-284760">
              <a:lnSpc>
                <a:spcPct val="100000"/>
              </a:lnSpc>
              <a:spcBef>
                <a:spcPts val="1200"/>
              </a:spcBef>
              <a:buClr>
                <a:srgbClr val="000000"/>
              </a:buClr>
              <a:buFont typeface="Arial"/>
              <a:buChar char="•"/>
            </a:pPr>
            <a:r>
              <a:rPr lang="de-DE" sz="2000" b="0" strike="noStrike" spc="-1" dirty="0">
                <a:solidFill>
                  <a:srgbClr val="000000"/>
                </a:solidFill>
                <a:latin typeface="Arial"/>
                <a:ea typeface="DejaVu Sans"/>
              </a:rPr>
              <a:t>Art und Umfang von Nachteilsausgleichen sind so auszurichten, dass die in der Behinderung begründete Benachteiligung ausgeglichen und dem Grundsatz der Kompensation behinderungsbedingter Nachteile möglichst vollständig entsprochen wird. </a:t>
            </a:r>
            <a:endParaRPr lang="de-DE" sz="2000" b="0" strike="noStrike" spc="-1" dirty="0">
              <a:latin typeface="Arial"/>
            </a:endParaRPr>
          </a:p>
          <a:p>
            <a:pPr>
              <a:lnSpc>
                <a:spcPct val="100000"/>
              </a:lnSpc>
              <a:spcAft>
                <a:spcPts val="1057"/>
              </a:spcAft>
            </a:pPr>
            <a:endParaRPr lang="de-DE" sz="20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Textfeld 16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Allgemeines LRS</a:t>
            </a:r>
            <a:endParaRPr lang="de-DE" sz="3300" b="0" strike="noStrike" spc="-1">
              <a:latin typeface="Arial"/>
            </a:endParaRPr>
          </a:p>
        </p:txBody>
      </p:sp>
      <p:sp>
        <p:nvSpPr>
          <p:cNvPr id="267" name="Textfeld 162"/>
          <p:cNvSpPr/>
          <p:nvPr/>
        </p:nvSpPr>
        <p:spPr>
          <a:xfrm>
            <a:off x="544320" y="1089360"/>
            <a:ext cx="8998920" cy="4318920"/>
          </a:xfrm>
          <a:prstGeom prst="rect">
            <a:avLst/>
          </a:prstGeom>
          <a:gradFill rotWithShape="0">
            <a:gsLst>
              <a:gs pos="0">
                <a:srgbClr val="FFFFFF">
                  <a:alpha val="0"/>
                </a:srgbClr>
              </a:gs>
              <a:gs pos="50000">
                <a:srgbClr val="FFFFFF"/>
              </a:gs>
              <a:gs pos="100000">
                <a:srgbClr val="FFFFFF">
                  <a:alpha val="0"/>
                </a:srgbClr>
              </a:gs>
            </a:gsLst>
            <a:lin ang="5400000"/>
          </a:gradFill>
          <a:ln w="0">
            <a:noFill/>
          </a:ln>
        </p:spPr>
        <p:style>
          <a:lnRef idx="0">
            <a:scrgbClr r="0" g="0" b="0"/>
          </a:lnRef>
          <a:fillRef idx="0">
            <a:scrgbClr r="0" g="0" b="0"/>
          </a:fillRef>
          <a:effectRef idx="0">
            <a:scrgbClr r="0" g="0" b="0"/>
          </a:effectRef>
          <a:fontRef idx="minor"/>
        </p:style>
        <p:txBody>
          <a:bodyPr lIns="0" tIns="0" rIns="0" bIns="0">
            <a:normAutofit/>
          </a:bodyPr>
          <a:lstStyle/>
          <a:p>
            <a:pPr>
              <a:lnSpc>
                <a:spcPct val="100000"/>
              </a:lnSpc>
            </a:pPr>
            <a:endParaRPr lang="de-DE" sz="1800" b="0" strike="noStrike" spc="-1">
              <a:latin typeface="Arial"/>
            </a:endParaRPr>
          </a:p>
          <a:p>
            <a:pPr>
              <a:lnSpc>
                <a:spcPct val="100000"/>
              </a:lnSpc>
            </a:pPr>
            <a:endParaRPr lang="de-DE" sz="1800" b="0" strike="noStrike" spc="-1">
              <a:latin typeface="Arial"/>
            </a:endParaRPr>
          </a:p>
          <a:p>
            <a:pPr>
              <a:lnSpc>
                <a:spcPct val="100000"/>
              </a:lnSpc>
            </a:pPr>
            <a:endParaRPr lang="de-DE" sz="1800" b="0" strike="noStrike" spc="-1">
              <a:latin typeface="Arial"/>
            </a:endParaRPr>
          </a:p>
          <a:p>
            <a:pPr marL="285840" indent="-284760">
              <a:lnSpc>
                <a:spcPct val="100000"/>
              </a:lnSpc>
              <a:buClr>
                <a:srgbClr val="000000"/>
              </a:buClr>
              <a:buFont typeface="Arial"/>
              <a:buChar char="•"/>
            </a:pPr>
            <a:r>
              <a:rPr lang="de-DE" sz="2000" b="0" strike="noStrike" spc="-1">
                <a:solidFill>
                  <a:srgbClr val="000000"/>
                </a:solidFill>
                <a:latin typeface="Arial"/>
                <a:ea typeface="DejaVu Sans"/>
              </a:rPr>
              <a:t>In besonders begründeten Einzelfällen können für eine Schülerin oder einen Schüler, wenn zusätzliche Fördermaßnahmen erforderlich sind und eine Behebung der Lese-Rechtschreib-Schwäche bis zum Ende der der Klasse 6 nicht möglich war, Nachteilsausgleiche auch noch bis zum Ende der Klasse 10 bzw. der Klasse 9 des verkürzten gymnasialen Bildungsgangs gewährt werden. Grundlage hierfür ist der Erlass zur Förderung von Schülerinnen und Schüler bei besonderen Schwierigkeiten im Erlernen des Lesens und Rechtschreibens, LRS-Erlass (BASS 14 - 01 Nr. 1). </a:t>
            </a:r>
            <a:endParaRPr lang="de-DE" sz="20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Textfeld 161"/>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Allgemeines</a:t>
            </a:r>
            <a:endParaRPr lang="de-DE" sz="3300" b="0" strike="noStrike" spc="-1">
              <a:latin typeface="Arial"/>
            </a:endParaRPr>
          </a:p>
        </p:txBody>
      </p:sp>
      <p:sp>
        <p:nvSpPr>
          <p:cNvPr id="269" name="Textfeld 162"/>
          <p:cNvSpPr/>
          <p:nvPr/>
        </p:nvSpPr>
        <p:spPr>
          <a:xfrm>
            <a:off x="540000" y="1080000"/>
            <a:ext cx="8998920" cy="4318920"/>
          </a:xfrm>
          <a:prstGeom prst="rect">
            <a:avLst/>
          </a:prstGeom>
          <a:gradFill rotWithShape="0">
            <a:gsLst>
              <a:gs pos="0">
                <a:srgbClr val="FFFFFF">
                  <a:alpha val="0"/>
                </a:srgbClr>
              </a:gs>
              <a:gs pos="50000">
                <a:srgbClr val="FFFFFF"/>
              </a:gs>
              <a:gs pos="100000">
                <a:srgbClr val="FFFFFF">
                  <a:alpha val="0"/>
                </a:srgbClr>
              </a:gs>
            </a:gsLst>
            <a:lin ang="5400000"/>
          </a:grad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Aft>
                <a:spcPts val="1057"/>
              </a:spcAft>
              <a:buClr>
                <a:srgbClr val="000000"/>
              </a:buClr>
              <a:buSzPct val="45000"/>
              <a:buFont typeface="Wingdings" charset="2"/>
              <a:buChar char=""/>
            </a:pPr>
            <a:r>
              <a:rPr lang="de-DE" sz="2400" b="0" strike="noStrike" spc="-1">
                <a:solidFill>
                  <a:srgbClr val="000000"/>
                </a:solidFill>
                <a:latin typeface="Arial"/>
                <a:ea typeface="DejaVu Sans"/>
              </a:rPr>
              <a:t>NTA aufgrund von LRS (ärztliches Gutachten, Auffälligkeiten im Unterricht (Hamburger Schreib-Probe), …) wird von den Eltern beantragt</a:t>
            </a:r>
            <a:endParaRPr lang="de-DE" sz="24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a:solidFill>
                  <a:srgbClr val="000000"/>
                </a:solidFill>
                <a:latin typeface="Arial"/>
                <a:ea typeface="DejaVu Sans"/>
              </a:rPr>
              <a:t>Schule (SL) entscheidet in SI (inkl. ZP10) und in der SII (inkl. Zentralklausur EF), aber </a:t>
            </a:r>
            <a:r>
              <a:rPr lang="de-DE" sz="2400" b="0" u="sng" strike="noStrike" spc="-1">
                <a:solidFill>
                  <a:srgbClr val="000000"/>
                </a:solidFill>
                <a:uFillTx/>
                <a:latin typeface="Arial"/>
                <a:ea typeface="DejaVu Sans"/>
              </a:rPr>
              <a:t>nicht im Abitur</a:t>
            </a:r>
            <a:endParaRPr lang="de-DE" sz="24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a:solidFill>
                  <a:srgbClr val="000000"/>
                </a:solidFill>
                <a:latin typeface="Arial"/>
                <a:ea typeface="DejaVu Sans"/>
              </a:rPr>
              <a:t>Entscheidung über NTA im Abitur obliegt der Bezirksregierung als oberste Schulaufsichtsbehörde (Antragstellung: November vor dem Abitur)</a:t>
            </a:r>
            <a:endParaRPr lang="de-DE" sz="24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a:solidFill>
                  <a:srgbClr val="000000"/>
                </a:solidFill>
                <a:latin typeface="Arial"/>
                <a:ea typeface="DejaVu Sans"/>
              </a:rPr>
              <a:t>Fachlich-pädagogische Einschätzung der Schule + Dokumentation ist ausschlaggebend</a:t>
            </a:r>
            <a:endParaRPr lang="de-DE" sz="2400" b="0" strike="noStrike" spc="-1">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a:solidFill>
                  <a:srgbClr val="000000"/>
                </a:solidFill>
                <a:latin typeface="Arial"/>
                <a:ea typeface="DejaVu Sans"/>
              </a:rPr>
              <a:t>Ziel ist, den NTA im Laufe der Zeit </a:t>
            </a:r>
            <a:r>
              <a:rPr lang="de-DE" sz="2400" b="0" u="sng" strike="noStrike" spc="-1">
                <a:solidFill>
                  <a:srgbClr val="000000"/>
                </a:solidFill>
                <a:uFillTx/>
                <a:latin typeface="Arial"/>
                <a:ea typeface="DejaVu Sans"/>
              </a:rPr>
              <a:t>abzubauen</a:t>
            </a:r>
            <a:r>
              <a:rPr lang="de-DE" sz="2400" b="0" strike="noStrike" spc="-1">
                <a:solidFill>
                  <a:srgbClr val="000000"/>
                </a:solidFill>
                <a:latin typeface="Arial"/>
                <a:ea typeface="DejaVu Sans"/>
              </a:rPr>
              <a:t>!</a:t>
            </a:r>
            <a:endParaRPr lang="de-DE" sz="24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Textfeld 163"/>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Rechtliche Grundlagen</a:t>
            </a:r>
            <a:endParaRPr lang="de-DE" sz="3300" b="0" strike="noStrike" spc="-1">
              <a:latin typeface="Arial"/>
            </a:endParaRPr>
          </a:p>
        </p:txBody>
      </p:sp>
      <p:sp>
        <p:nvSpPr>
          <p:cNvPr id="271" name="Textfeld 164"/>
          <p:cNvSpPr/>
          <p:nvPr/>
        </p:nvSpPr>
        <p:spPr>
          <a:xfrm>
            <a:off x="540000" y="1199776"/>
            <a:ext cx="8998920" cy="3958920"/>
          </a:xfrm>
          <a:prstGeom prst="rect">
            <a:avLst/>
          </a:prstGeom>
          <a:solidFill>
            <a:srgbClr val="FFFFFF">
              <a:alpha val="50000"/>
            </a:srgbClr>
          </a:solid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In der SI: LRS-Erlass (Notenschutz möglich, FK-Beschlüsse) sieht kontinuierliche Förderung und Dokumentation vor</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In der SII: LRS-Erlass greift </a:t>
            </a:r>
            <a:r>
              <a:rPr lang="de-DE" sz="2400" b="0" u="sng" strike="noStrike" spc="-1" dirty="0">
                <a:solidFill>
                  <a:srgbClr val="000000"/>
                </a:solidFill>
                <a:uFillTx/>
                <a:latin typeface="Arial"/>
                <a:ea typeface="DejaVu Sans"/>
              </a:rPr>
              <a:t>nicht!</a:t>
            </a: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 13 Absatz 2 APO-GOSt:</a:t>
            </a: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p:txBody>
      </p:sp>
      <p:sp>
        <p:nvSpPr>
          <p:cNvPr id="272" name="Textfeld 165"/>
          <p:cNvSpPr/>
          <p:nvPr/>
        </p:nvSpPr>
        <p:spPr>
          <a:xfrm>
            <a:off x="4680000" y="2700000"/>
            <a:ext cx="4678920" cy="600840"/>
          </a:xfrm>
          <a:prstGeom prst="rect">
            <a:avLst/>
          </a:prstGeom>
          <a:noFill/>
          <a:ln w="1800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de-DE" sz="2200" b="0" strike="noStrike" spc="-1">
                <a:solidFill>
                  <a:srgbClr val="000000"/>
                </a:solidFill>
                <a:latin typeface="Arial"/>
                <a:ea typeface="DejaVu Sans"/>
              </a:rPr>
              <a:t>Gehäufte Verstöße [gegen die Rechtschreibung] führen zur Absenkung der Leistungsbewertung um eine Notenstufe in der Einführungsphase und um bis zu zwei Notenpunkte gemäß § 16 Abs. 2 in der Qualifikationsphase</a:t>
            </a:r>
            <a:r>
              <a:rPr lang="de-DE" sz="2000" b="0" strike="noStrike" spc="-1">
                <a:solidFill>
                  <a:srgbClr val="000000"/>
                </a:solidFill>
                <a:latin typeface="Arial"/>
                <a:ea typeface="DejaVu Sans"/>
              </a:rPr>
              <a:t>.</a:t>
            </a:r>
            <a:endParaRPr lang="de-DE" sz="20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extfeld 166"/>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Rechtliche Grundlagen</a:t>
            </a:r>
            <a:endParaRPr lang="de-DE" sz="3300" b="0" strike="noStrike" spc="-1">
              <a:latin typeface="Arial"/>
            </a:endParaRPr>
          </a:p>
        </p:txBody>
      </p:sp>
      <p:sp>
        <p:nvSpPr>
          <p:cNvPr id="274" name="Textfeld 167"/>
          <p:cNvSpPr/>
          <p:nvPr/>
        </p:nvSpPr>
        <p:spPr>
          <a:xfrm>
            <a:off x="731965" y="1359929"/>
            <a:ext cx="8998920" cy="3598920"/>
          </a:xfrm>
          <a:prstGeom prst="rect">
            <a:avLst/>
          </a:prstGeom>
          <a:solidFill>
            <a:srgbClr val="FFFFFF">
              <a:alpha val="50000"/>
            </a:srgbClr>
          </a:solidFill>
          <a:ln w="0">
            <a:noFill/>
          </a:ln>
        </p:spPr>
        <p:style>
          <a:lnRef idx="0">
            <a:scrgbClr r="0" g="0" b="0"/>
          </a:lnRef>
          <a:fillRef idx="0">
            <a:scrgbClr r="0" g="0" b="0"/>
          </a:fillRef>
          <a:effectRef idx="0">
            <a:scrgbClr r="0" g="0" b="0"/>
          </a:effectRef>
          <a:fontRef idx="minor"/>
        </p:style>
        <p:txBody>
          <a:bodyPr lIns="0" tIns="0" rIns="0" bIns="0">
            <a:normAutofit fontScale="85000" lnSpcReduction="20000"/>
          </a:bodyPr>
          <a:lstStyle/>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 13 Absatz 7 APO-GOSt:</a:t>
            </a: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a:p>
            <a:pPr>
              <a:lnSpc>
                <a:spcPct val="100000"/>
              </a:lnSpc>
              <a:spcAft>
                <a:spcPts val="1057"/>
              </a:spcAft>
            </a:pP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Nur </a:t>
            </a:r>
            <a:r>
              <a:rPr lang="de-DE" sz="2400" b="0" u="sng" strike="noStrike" spc="-1" dirty="0">
                <a:solidFill>
                  <a:srgbClr val="000000"/>
                </a:solidFill>
                <a:uFillTx/>
                <a:latin typeface="Arial"/>
                <a:ea typeface="DejaVu Sans"/>
              </a:rPr>
              <a:t>äußere</a:t>
            </a:r>
            <a:r>
              <a:rPr lang="de-DE" sz="2400" b="0" strike="noStrike" spc="-1" dirty="0">
                <a:solidFill>
                  <a:srgbClr val="000000"/>
                </a:solidFill>
                <a:latin typeface="Arial"/>
                <a:ea typeface="DejaVu Sans"/>
              </a:rPr>
              <a:t> Prüfungsbedingungen können angepasst werden (zeitlich, technisch, räumlich, personell)</a:t>
            </a:r>
            <a:endParaRPr lang="de-DE" sz="2400" b="0" strike="noStrike" spc="-1" dirty="0">
              <a:latin typeface="Arial"/>
            </a:endParaRPr>
          </a:p>
          <a:p>
            <a:pPr>
              <a:lnSpc>
                <a:spcPct val="100000"/>
              </a:lnSpc>
              <a:spcAft>
                <a:spcPts val="1057"/>
              </a:spcAft>
            </a:pPr>
            <a:endParaRPr lang="de-DE" sz="24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2400" b="0" strike="noStrike" spc="-1" dirty="0">
                <a:solidFill>
                  <a:srgbClr val="000000"/>
                </a:solidFill>
                <a:latin typeface="Arial"/>
                <a:ea typeface="DejaVu Sans"/>
              </a:rPr>
              <a:t>=&gt; NTA bei LRS also nur als Zeitzugabe denkbar!</a:t>
            </a:r>
            <a:endParaRPr lang="de-DE" sz="2400" b="0" strike="noStrike" spc="-1" dirty="0">
              <a:latin typeface="Arial"/>
            </a:endParaRPr>
          </a:p>
        </p:txBody>
      </p:sp>
      <p:sp>
        <p:nvSpPr>
          <p:cNvPr id="275" name="Textfeld 168"/>
          <p:cNvSpPr/>
          <p:nvPr/>
        </p:nvSpPr>
        <p:spPr>
          <a:xfrm>
            <a:off x="1080000" y="1534709"/>
            <a:ext cx="7918920" cy="1624680"/>
          </a:xfrm>
          <a:prstGeom prst="rect">
            <a:avLst/>
          </a:prstGeom>
          <a:noFill/>
          <a:ln w="18000">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100000"/>
              </a:lnSpc>
            </a:pPr>
            <a:r>
              <a:rPr lang="de-DE" sz="1800" b="0" strike="noStrike" spc="-1" dirty="0">
                <a:solidFill>
                  <a:srgbClr val="000000"/>
                </a:solidFill>
                <a:latin typeface="Arial"/>
                <a:ea typeface="DejaVu Sans"/>
              </a:rPr>
              <a:t>Soweit es die Behinderung oder der sonderpädagogische Förderbedarf einer Schülerin oder eines Schülers erfordert, kann die Schulleiterin oder der Schulleiter Vorbereitungszeiten und Prüfungszeiten angemessen verlängern und sonstige Ausnahmen vom Prüfungsverfahren zulassen. Entsprechendes gilt bei einer besonders schweren Beeinträchtigung des Lesens und Rechtschreibens. Die fachlichen Leistungsanforderungen bei Abschlüssen und Berechtigungen bleiben unberührt. </a:t>
            </a:r>
            <a:endParaRPr lang="de-DE" sz="1800" b="0" strike="noStrike" spc="-1" dirty="0">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extfeld 169"/>
          <p:cNvSpPr/>
          <p:nvPr/>
        </p:nvSpPr>
        <p:spPr>
          <a:xfrm>
            <a:off x="540000" y="270000"/>
            <a:ext cx="8998920" cy="988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de-DE" sz="3300" b="0" strike="noStrike" spc="-1">
                <a:solidFill>
                  <a:srgbClr val="BF819E"/>
                </a:solidFill>
                <a:latin typeface="Arial"/>
                <a:ea typeface="DejaVu Sans"/>
              </a:rPr>
              <a:t>Handlungsschritte SI</a:t>
            </a:r>
            <a:endParaRPr lang="de-DE" sz="3300" b="0" strike="noStrike" spc="-1">
              <a:latin typeface="Arial"/>
            </a:endParaRPr>
          </a:p>
        </p:txBody>
      </p:sp>
      <p:sp>
        <p:nvSpPr>
          <p:cNvPr id="277" name="Textfeld 170"/>
          <p:cNvSpPr/>
          <p:nvPr/>
        </p:nvSpPr>
        <p:spPr>
          <a:xfrm>
            <a:off x="540000" y="1260000"/>
            <a:ext cx="9301424" cy="3958920"/>
          </a:xfrm>
          <a:prstGeom prst="rect">
            <a:avLst/>
          </a:prstGeom>
          <a:solidFill>
            <a:srgbClr val="FFFFFF">
              <a:alpha val="50000"/>
            </a:srgbClr>
          </a:solidFill>
          <a:ln w="0">
            <a:noFill/>
          </a:ln>
        </p:spPr>
        <p:style>
          <a:lnRef idx="0">
            <a:scrgbClr r="0" g="0" b="0"/>
          </a:lnRef>
          <a:fillRef idx="0">
            <a:scrgbClr r="0" g="0" b="0"/>
          </a:fillRef>
          <a:effectRef idx="0">
            <a:scrgbClr r="0" g="0" b="0"/>
          </a:effectRef>
          <a:fontRef idx="minor"/>
        </p:style>
        <p:txBody>
          <a:bodyPr lIns="0" tIns="0" rIns="0" bIns="0">
            <a:normAutofit fontScale="49000" lnSpcReduction="20000"/>
          </a:bodyPr>
          <a:lstStyle/>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Bei Erstantrag/ersten Auffälligkeiten Akte anlegen (Dokumentationsbogen im VLZ)</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Hamburger Schreib-Probe durchführen</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Ärztliche Gutachten sammeln</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Gutachten der Fachlehrer (bes. der schriftlichen Fächer) einholen, </a:t>
            </a:r>
            <a:r>
              <a:rPr lang="de-DE" sz="3700" b="0" strike="noStrike" spc="-1" dirty="0" err="1">
                <a:solidFill>
                  <a:srgbClr val="000000"/>
                </a:solidFill>
                <a:latin typeface="Arial"/>
                <a:ea typeface="DejaVu Sans"/>
              </a:rPr>
              <a:t>zB</a:t>
            </a:r>
            <a:r>
              <a:rPr lang="de-DE" sz="3700" b="0" strike="noStrike" spc="-1" dirty="0">
                <a:solidFill>
                  <a:srgbClr val="000000"/>
                </a:solidFill>
                <a:latin typeface="Arial"/>
                <a:ea typeface="DejaVu Sans"/>
              </a:rPr>
              <a:t> mit Tabellen auf Google Drive</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Fördermöglichkeiten (LRS-Kurs) besprechen und dokumentieren</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Zu jeder Zeugniskonferenz Fall individuell diskutieren und Beschluss treffen (Dokumentationsbogen ausfüllen) =&gt; AL’ in Vertretung der SL’</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Enge Zusammenarbeit mit Erziehungsberechtigten (Beratung, Information, Aktenlage, Anträge)</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Für ZP10 Antrag an SL’ ebenfalls dokumentieren</a:t>
            </a:r>
            <a:endParaRPr lang="de-DE" sz="3700" b="0" strike="noStrike" spc="-1" dirty="0">
              <a:latin typeface="Arial"/>
            </a:endParaRPr>
          </a:p>
          <a:p>
            <a:pPr marL="432000" indent="-322920">
              <a:lnSpc>
                <a:spcPct val="100000"/>
              </a:lnSpc>
              <a:spcAft>
                <a:spcPts val="1057"/>
              </a:spcAft>
              <a:buClr>
                <a:srgbClr val="000000"/>
              </a:buClr>
              <a:buSzPct val="45000"/>
              <a:buFont typeface="Wingdings" charset="2"/>
              <a:buChar char=""/>
            </a:pPr>
            <a:r>
              <a:rPr lang="de-DE" sz="3700" b="0" strike="noStrike" spc="-1" dirty="0">
                <a:solidFill>
                  <a:srgbClr val="000000"/>
                </a:solidFill>
                <a:latin typeface="Arial"/>
                <a:ea typeface="DejaVu Sans"/>
              </a:rPr>
              <a:t>Bei Übergang in die SII Akte an BL/KRI</a:t>
            </a:r>
            <a:endParaRPr lang="de-DE" sz="3700" b="0" strike="noStrike" spc="-1" dirty="0">
              <a:latin typeface="Arial"/>
            </a:endParaRPr>
          </a:p>
          <a:p>
            <a:pPr>
              <a:lnSpc>
                <a:spcPct val="100000"/>
              </a:lnSpc>
              <a:spcAft>
                <a:spcPts val="1057"/>
              </a:spcAft>
            </a:pPr>
            <a:endParaRPr lang="de-DE" sz="2400" b="0" strike="noStrike" spc="-1" dirty="0">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854</Words>
  <Application>Microsoft Office PowerPoint</Application>
  <PresentationFormat>Benutzerdefiniert</PresentationFormat>
  <Paragraphs>72</Paragraphs>
  <Slides>15</Slides>
  <Notes>1</Notes>
  <HiddenSlides>0</HiddenSlides>
  <MMClips>0</MMClips>
  <ScaleCrop>false</ScaleCrop>
  <HeadingPairs>
    <vt:vector size="6" baseType="variant">
      <vt:variant>
        <vt:lpstr>Verwendete Schriftarten</vt:lpstr>
      </vt:variant>
      <vt:variant>
        <vt:i4>4</vt:i4>
      </vt:variant>
      <vt:variant>
        <vt:lpstr>Design</vt:lpstr>
      </vt:variant>
      <vt:variant>
        <vt:i4>5</vt:i4>
      </vt:variant>
      <vt:variant>
        <vt:lpstr>Folientitel</vt:lpstr>
      </vt:variant>
      <vt:variant>
        <vt:i4>15</vt:i4>
      </vt:variant>
    </vt:vector>
  </HeadingPairs>
  <TitlesOfParts>
    <vt:vector size="24" baseType="lpstr">
      <vt:lpstr>Arial</vt:lpstr>
      <vt:lpstr>Calibri</vt:lpstr>
      <vt:lpstr>Symbol</vt:lpstr>
      <vt:lpstr>Wingdings</vt:lpstr>
      <vt:lpstr>Office Theme</vt:lpstr>
      <vt:lpstr>Office Theme</vt:lpstr>
      <vt:lpstr>Office Theme</vt:lpstr>
      <vt:lpstr>Office Theme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Lights</dc:title>
  <dc:subject/>
  <dc:creator>ALIII</dc:creator>
  <dc:description/>
  <cp:lastModifiedBy>Thomas Kriwet</cp:lastModifiedBy>
  <cp:revision>14</cp:revision>
  <dcterms:created xsi:type="dcterms:W3CDTF">2023-02-20T09:52:08Z</dcterms:created>
  <dcterms:modified xsi:type="dcterms:W3CDTF">2023-02-25T12:56:10Z</dcterms:modified>
  <dc:language>de-DE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Benutzerdefiniert</vt:lpwstr>
  </property>
  <property fmtid="{D5CDD505-2E9C-101B-9397-08002B2CF9AE}" pid="3" name="Slides">
    <vt:i4>20</vt:i4>
  </property>
</Properties>
</file>